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328" r:id="rId4"/>
    <p:sldId id="336" r:id="rId5"/>
    <p:sldId id="337" r:id="rId6"/>
    <p:sldId id="334" r:id="rId7"/>
    <p:sldId id="329" r:id="rId8"/>
    <p:sldId id="330" r:id="rId9"/>
    <p:sldId id="262" r:id="rId10"/>
    <p:sldId id="33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C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C960A-77BA-402C-837C-DFE586673245}" v="11" dt="2024-04-25T09:19:06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53036" autoAdjust="0"/>
  </p:normalViewPr>
  <p:slideViewPr>
    <p:cSldViewPr snapToGrid="0">
      <p:cViewPr varScale="1">
        <p:scale>
          <a:sx n="35" d="100"/>
          <a:sy n="35" d="100"/>
        </p:scale>
        <p:origin x="19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Smith (Respect)" userId="f94f4734-812b-4a87-ab54-c4bbf8aa5965" providerId="ADAL" clId="{FC3C960A-77BA-402C-837C-DFE586673245}"/>
    <pc:docChg chg="custSel modSld sldOrd">
      <pc:chgData name="Michelle Smith (Respect)" userId="f94f4734-812b-4a87-ab54-c4bbf8aa5965" providerId="ADAL" clId="{FC3C960A-77BA-402C-837C-DFE586673245}" dt="2024-04-25T09:19:14.754" v="129" actId="14100"/>
      <pc:docMkLst>
        <pc:docMk/>
      </pc:docMkLst>
      <pc:sldChg chg="addSp modSp mod">
        <pc:chgData name="Michelle Smith (Respect)" userId="f94f4734-812b-4a87-ab54-c4bbf8aa5965" providerId="ADAL" clId="{FC3C960A-77BA-402C-837C-DFE586673245}" dt="2024-04-25T09:16:02.940" v="105" actId="14100"/>
        <pc:sldMkLst>
          <pc:docMk/>
          <pc:sldMk cId="1085087524" sldId="256"/>
        </pc:sldMkLst>
        <pc:spChg chg="mod">
          <ac:chgData name="Michelle Smith (Respect)" userId="f94f4734-812b-4a87-ab54-c4bbf8aa5965" providerId="ADAL" clId="{FC3C960A-77BA-402C-837C-DFE586673245}" dt="2024-04-25T09:15:17.045" v="11" actId="1076"/>
          <ac:spMkLst>
            <pc:docMk/>
            <pc:sldMk cId="1085087524" sldId="256"/>
            <ac:spMk id="2" creationId="{DC486E6D-2908-4B32-A384-3A56D00BEB22}"/>
          </ac:spMkLst>
        </pc:spChg>
        <pc:spChg chg="mod">
          <ac:chgData name="Michelle Smith (Respect)" userId="f94f4734-812b-4a87-ab54-c4bbf8aa5965" providerId="ADAL" clId="{FC3C960A-77BA-402C-837C-DFE586673245}" dt="2024-04-25T09:16:02.940" v="105" actId="14100"/>
          <ac:spMkLst>
            <pc:docMk/>
            <pc:sldMk cId="1085087524" sldId="256"/>
            <ac:spMk id="3" creationId="{B28ACD9C-F2B3-4610-BAB9-671C3A760828}"/>
          </ac:spMkLst>
        </pc:spChg>
        <pc:picChg chg="add mod">
          <ac:chgData name="Michelle Smith (Respect)" userId="f94f4734-812b-4a87-ab54-c4bbf8aa5965" providerId="ADAL" clId="{FC3C960A-77BA-402C-837C-DFE586673245}" dt="2024-04-25T09:15:56.592" v="103" actId="1076"/>
          <ac:picMkLst>
            <pc:docMk/>
            <pc:sldMk cId="1085087524" sldId="256"/>
            <ac:picMk id="4" creationId="{693E3686-4981-1E43-7442-01665332B4E3}"/>
          </ac:picMkLst>
        </pc:picChg>
      </pc:sldChg>
      <pc:sldChg chg="addSp modSp mod modNotesTx">
        <pc:chgData name="Michelle Smith (Respect)" userId="f94f4734-812b-4a87-ab54-c4bbf8aa5965" providerId="ADAL" clId="{FC3C960A-77BA-402C-837C-DFE586673245}" dt="2024-04-25T09:16:21.417" v="110" actId="14100"/>
        <pc:sldMkLst>
          <pc:docMk/>
          <pc:sldMk cId="4186920560" sldId="259"/>
        </pc:sldMkLst>
        <pc:spChg chg="mod">
          <ac:chgData name="Michelle Smith (Respect)" userId="f94f4734-812b-4a87-ab54-c4bbf8aa5965" providerId="ADAL" clId="{FC3C960A-77BA-402C-837C-DFE586673245}" dt="2024-04-25T09:16:12.988" v="107" actId="14100"/>
          <ac:spMkLst>
            <pc:docMk/>
            <pc:sldMk cId="4186920560" sldId="259"/>
            <ac:spMk id="2" creationId="{7E79C787-68F9-41B4-9927-2CB631F13A42}"/>
          </ac:spMkLst>
        </pc:spChg>
        <pc:spChg chg="mod">
          <ac:chgData name="Michelle Smith (Respect)" userId="f94f4734-812b-4a87-ab54-c4bbf8aa5965" providerId="ADAL" clId="{FC3C960A-77BA-402C-837C-DFE586673245}" dt="2024-04-25T09:16:21.417" v="110" actId="14100"/>
          <ac:spMkLst>
            <pc:docMk/>
            <pc:sldMk cId="4186920560" sldId="259"/>
            <ac:spMk id="3" creationId="{E2905C56-7A7E-4D79-A653-BE3BF3130C8A}"/>
          </ac:spMkLst>
        </pc:spChg>
        <pc:picChg chg="add mod">
          <ac:chgData name="Michelle Smith (Respect)" userId="f94f4734-812b-4a87-ab54-c4bbf8aa5965" providerId="ADAL" clId="{FC3C960A-77BA-402C-837C-DFE586673245}" dt="2024-04-25T09:15:01.459" v="8"/>
          <ac:picMkLst>
            <pc:docMk/>
            <pc:sldMk cId="4186920560" sldId="259"/>
            <ac:picMk id="4" creationId="{01A5E4CA-A203-611A-3298-F2A675B9449B}"/>
          </ac:picMkLst>
        </pc:picChg>
      </pc:sldChg>
      <pc:sldChg chg="modNotesTx">
        <pc:chgData name="Michelle Smith (Respect)" userId="f94f4734-812b-4a87-ab54-c4bbf8aa5965" providerId="ADAL" clId="{FC3C960A-77BA-402C-837C-DFE586673245}" dt="2024-04-25T09:14:25.446" v="1" actId="6549"/>
        <pc:sldMkLst>
          <pc:docMk/>
          <pc:sldMk cId="1176275452" sldId="328"/>
        </pc:sldMkLst>
      </pc:sldChg>
      <pc:sldChg chg="modSp mod ord modNotesTx">
        <pc:chgData name="Michelle Smith (Respect)" userId="f94f4734-812b-4a87-ab54-c4bbf8aa5965" providerId="ADAL" clId="{FC3C960A-77BA-402C-837C-DFE586673245}" dt="2024-04-25T09:18:35.505" v="122"/>
        <pc:sldMkLst>
          <pc:docMk/>
          <pc:sldMk cId="1319619406" sldId="329"/>
        </pc:sldMkLst>
        <pc:spChg chg="mod">
          <ac:chgData name="Michelle Smith (Respect)" userId="f94f4734-812b-4a87-ab54-c4bbf8aa5965" providerId="ADAL" clId="{FC3C960A-77BA-402C-837C-DFE586673245}" dt="2024-04-25T09:17:21.208" v="117" actId="14100"/>
          <ac:spMkLst>
            <pc:docMk/>
            <pc:sldMk cId="1319619406" sldId="329"/>
            <ac:spMk id="3" creationId="{2CC6EE5D-FDF3-4CF5-B275-B69E99EF1A69}"/>
          </ac:spMkLst>
        </pc:spChg>
      </pc:sldChg>
      <pc:sldChg chg="ord modNotesTx">
        <pc:chgData name="Michelle Smith (Respect)" userId="f94f4734-812b-4a87-ab54-c4bbf8aa5965" providerId="ADAL" clId="{FC3C960A-77BA-402C-837C-DFE586673245}" dt="2024-04-25T09:18:03.143" v="120"/>
        <pc:sldMkLst>
          <pc:docMk/>
          <pc:sldMk cId="712971983" sldId="330"/>
        </pc:sldMkLst>
      </pc:sldChg>
      <pc:sldChg chg="addSp modSp mod modNotesTx">
        <pc:chgData name="Michelle Smith (Respect)" userId="f94f4734-812b-4a87-ab54-c4bbf8aa5965" providerId="ADAL" clId="{FC3C960A-77BA-402C-837C-DFE586673245}" dt="2024-04-25T09:19:14.754" v="129" actId="14100"/>
        <pc:sldMkLst>
          <pc:docMk/>
          <pc:sldMk cId="850799423" sldId="332"/>
        </pc:sldMkLst>
        <pc:spChg chg="mod">
          <ac:chgData name="Michelle Smith (Respect)" userId="f94f4734-812b-4a87-ab54-c4bbf8aa5965" providerId="ADAL" clId="{FC3C960A-77BA-402C-837C-DFE586673245}" dt="2024-04-25T09:18:59.621" v="125" actId="14100"/>
          <ac:spMkLst>
            <pc:docMk/>
            <pc:sldMk cId="850799423" sldId="332"/>
            <ac:spMk id="2" creationId="{EB77994D-64D2-421F-A86C-5B41A89BF77C}"/>
          </ac:spMkLst>
        </pc:spChg>
        <pc:spChg chg="mod">
          <ac:chgData name="Michelle Smith (Respect)" userId="f94f4734-812b-4a87-ab54-c4bbf8aa5965" providerId="ADAL" clId="{FC3C960A-77BA-402C-837C-DFE586673245}" dt="2024-04-25T09:19:14.754" v="129" actId="14100"/>
          <ac:spMkLst>
            <pc:docMk/>
            <pc:sldMk cId="850799423" sldId="332"/>
            <ac:spMk id="3" creationId="{9E65627C-5189-4C1E-9C5F-BDF64FE63990}"/>
          </ac:spMkLst>
        </pc:spChg>
        <pc:picChg chg="add mod">
          <ac:chgData name="Michelle Smith (Respect)" userId="f94f4734-812b-4a87-ab54-c4bbf8aa5965" providerId="ADAL" clId="{FC3C960A-77BA-402C-837C-DFE586673245}" dt="2024-04-25T09:19:06.115" v="128"/>
          <ac:picMkLst>
            <pc:docMk/>
            <pc:sldMk cId="850799423" sldId="332"/>
            <ac:picMk id="4" creationId="{ACACE0EB-BD66-DF28-B828-F68FC78244DA}"/>
          </ac:picMkLst>
        </pc:picChg>
      </pc:sldChg>
      <pc:sldChg chg="addSp modSp modNotesTx">
        <pc:chgData name="Michelle Smith (Respect)" userId="f94f4734-812b-4a87-ab54-c4bbf8aa5965" providerId="ADAL" clId="{FC3C960A-77BA-402C-837C-DFE586673245}" dt="2024-04-25T09:17:09.439" v="115" actId="6549"/>
        <pc:sldMkLst>
          <pc:docMk/>
          <pc:sldMk cId="695390238" sldId="334"/>
        </pc:sldMkLst>
        <pc:picChg chg="add mod">
          <ac:chgData name="Michelle Smith (Respect)" userId="f94f4734-812b-4a87-ab54-c4bbf8aa5965" providerId="ADAL" clId="{FC3C960A-77BA-402C-837C-DFE586673245}" dt="2024-04-25T09:17:02.861" v="114" actId="1076"/>
          <ac:picMkLst>
            <pc:docMk/>
            <pc:sldMk cId="695390238" sldId="334"/>
            <ac:picMk id="2" creationId="{4001EA65-C7A3-EB1E-B47F-A0E276685CE8}"/>
          </ac:picMkLst>
        </pc:picChg>
      </pc:sldChg>
      <pc:sldChg chg="addSp modSp modNotesTx">
        <pc:chgData name="Michelle Smith (Respect)" userId="f94f4734-812b-4a87-ab54-c4bbf8aa5965" providerId="ADAL" clId="{FC3C960A-77BA-402C-837C-DFE586673245}" dt="2024-04-25T09:14:56.030" v="7" actId="1076"/>
        <pc:sldMkLst>
          <pc:docMk/>
          <pc:sldMk cId="2065500582" sldId="336"/>
        </pc:sldMkLst>
        <pc:picChg chg="add mod">
          <ac:chgData name="Michelle Smith (Respect)" userId="f94f4734-812b-4a87-ab54-c4bbf8aa5965" providerId="ADAL" clId="{FC3C960A-77BA-402C-837C-DFE586673245}" dt="2024-04-25T09:14:56.030" v="7" actId="1076"/>
          <ac:picMkLst>
            <pc:docMk/>
            <pc:sldMk cId="2065500582" sldId="336"/>
            <ac:picMk id="2" creationId="{63D1EB63-F0AD-D8DE-1ECA-182AC19DC071}"/>
          </ac:picMkLst>
        </pc:picChg>
      </pc:sldChg>
      <pc:sldChg chg="addSp modSp mod modNotesTx">
        <pc:chgData name="Michelle Smith (Respect)" userId="f94f4734-812b-4a87-ab54-c4bbf8aa5965" providerId="ADAL" clId="{FC3C960A-77BA-402C-837C-DFE586673245}" dt="2024-04-25T09:16:47.367" v="112" actId="14100"/>
        <pc:sldMkLst>
          <pc:docMk/>
          <pc:sldMk cId="2859311813" sldId="337"/>
        </pc:sldMkLst>
        <pc:spChg chg="mod">
          <ac:chgData name="Michelle Smith (Respect)" userId="f94f4734-812b-4a87-ab54-c4bbf8aa5965" providerId="ADAL" clId="{FC3C960A-77BA-402C-837C-DFE586673245}" dt="2024-04-25T09:16:47.367" v="112" actId="14100"/>
          <ac:spMkLst>
            <pc:docMk/>
            <pc:sldMk cId="2859311813" sldId="337"/>
            <ac:spMk id="3" creationId="{00000000-0000-0000-0000-000000000000}"/>
          </ac:spMkLst>
        </pc:spChg>
        <pc:picChg chg="add mod">
          <ac:chgData name="Michelle Smith (Respect)" userId="f94f4734-812b-4a87-ab54-c4bbf8aa5965" providerId="ADAL" clId="{FC3C960A-77BA-402C-837C-DFE586673245}" dt="2024-04-25T09:16:41.551" v="111"/>
          <ac:picMkLst>
            <pc:docMk/>
            <pc:sldMk cId="2859311813" sldId="337"/>
            <ac:picMk id="4" creationId="{BC51043E-B935-EC62-5B36-F67AC94F0D9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22ABE-C5EC-4BA0-B61D-39CB63D7CC1B}" type="doc">
      <dgm:prSet loTypeId="urn:microsoft.com/office/officeart/2008/layout/VerticalCurvedList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357D9ECB-DEC1-47F5-B443-CF8D85D48333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endParaRPr lang="en-US" sz="1800" b="1" kern="1200" dirty="0">
            <a:solidFill>
              <a:schemeClr val="accent5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0915891F-F4A9-4244-8947-35696A89CF96}" type="sibTrans" cxnId="{B82E8832-A1C9-49CA-A773-915FFB335FF5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4BF72305-68F4-4E00-AE2A-05E3FDE6591A}" type="parTrans" cxnId="{B82E8832-A1C9-49CA-A773-915FFB335FF5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F71A9A2D-F70C-4A4E-9953-F715F421B4B2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endParaRPr lang="en-US" sz="1800" b="1" dirty="0">
            <a:solidFill>
              <a:schemeClr val="accent4">
                <a:lumMod val="50000"/>
              </a:schemeClr>
            </a:solidFill>
            <a:latin typeface="Polly Rounded" panose="00000500000000000000" pitchFamily="50" charset="0"/>
          </a:endParaRPr>
        </a:p>
      </dgm:t>
    </dgm:pt>
    <dgm:pt modelId="{4264261E-ED2F-4574-B044-A6DBA7F21509}" type="sibTrans" cxnId="{3A4D8338-BE9F-4740-99C9-980CBCC1414D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6AE34E10-2298-4014-86CA-0A71A430D58C}" type="parTrans" cxnId="{3A4D8338-BE9F-4740-99C9-980CBCC1414D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EEE7E4D5-8BEB-4337-A489-5ACD7BD03B12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/>
        <a:lstStyle/>
        <a:p>
          <a:endParaRPr lang="en-US" sz="2800" b="1" i="0" u="none" dirty="0">
            <a:solidFill>
              <a:schemeClr val="accent3">
                <a:lumMod val="50000"/>
              </a:schemeClr>
            </a:solidFill>
            <a:latin typeface="Polly Rounded" panose="00000500000000000000" pitchFamily="50" charset="0"/>
          </a:endParaRPr>
        </a:p>
      </dgm:t>
    </dgm:pt>
    <dgm:pt modelId="{2543DA38-36EF-40C0-9D39-5D1D6F7C0BB9}" type="sibTrans" cxnId="{A600B68E-ECB7-400F-9BCE-9ED06812078D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A4ACBDAF-FD94-4D01-BCD7-7449A8EB40FC}" type="parTrans" cxnId="{A600B68E-ECB7-400F-9BCE-9ED06812078D}">
      <dgm:prSet/>
      <dgm:spPr/>
      <dgm:t>
        <a:bodyPr/>
        <a:lstStyle/>
        <a:p>
          <a:endParaRPr lang="en-US" sz="1600">
            <a:solidFill>
              <a:schemeClr val="accent1">
                <a:lumMod val="75000"/>
              </a:schemeClr>
            </a:solidFill>
            <a:latin typeface="Polly Rounded" panose="00000500000000000000" pitchFamily="50" charset="0"/>
          </a:endParaRPr>
        </a:p>
      </dgm:t>
    </dgm:pt>
    <dgm:pt modelId="{9C70E3B4-A709-0F41-AD44-DD4409737102}" type="pres">
      <dgm:prSet presAssocID="{90E22ABE-C5EC-4BA0-B61D-39CB63D7CC1B}" presName="Name0" presStyleCnt="0">
        <dgm:presLayoutVars>
          <dgm:chMax val="7"/>
          <dgm:chPref val="7"/>
          <dgm:dir/>
        </dgm:presLayoutVars>
      </dgm:prSet>
      <dgm:spPr/>
    </dgm:pt>
    <dgm:pt modelId="{D659C7ED-58E1-F14E-8EF2-9D7DAE9075B5}" type="pres">
      <dgm:prSet presAssocID="{90E22ABE-C5EC-4BA0-B61D-39CB63D7CC1B}" presName="Name1" presStyleCnt="0"/>
      <dgm:spPr/>
    </dgm:pt>
    <dgm:pt modelId="{4BF19103-C940-A14B-B3CA-842F152B040D}" type="pres">
      <dgm:prSet presAssocID="{90E22ABE-C5EC-4BA0-B61D-39CB63D7CC1B}" presName="cycle" presStyleCnt="0"/>
      <dgm:spPr/>
    </dgm:pt>
    <dgm:pt modelId="{D2C264BB-4BA4-714C-B2B9-B895C870F010}" type="pres">
      <dgm:prSet presAssocID="{90E22ABE-C5EC-4BA0-B61D-39CB63D7CC1B}" presName="srcNode" presStyleLbl="node1" presStyleIdx="0" presStyleCnt="3"/>
      <dgm:spPr/>
    </dgm:pt>
    <dgm:pt modelId="{0B8D38D3-ED9C-9C41-9087-D52A1D4250E7}" type="pres">
      <dgm:prSet presAssocID="{90E22ABE-C5EC-4BA0-B61D-39CB63D7CC1B}" presName="conn" presStyleLbl="parChTrans1D2" presStyleIdx="0" presStyleCnt="1" custFlipVert="0" custFlipHor="1" custScaleX="6778" custScaleY="3025" custLinFactNeighborX="85438" custLinFactNeighborY="-24707"/>
      <dgm:spPr/>
    </dgm:pt>
    <dgm:pt modelId="{8D311287-ABAB-1747-848B-3E6928BC7EF0}" type="pres">
      <dgm:prSet presAssocID="{90E22ABE-C5EC-4BA0-B61D-39CB63D7CC1B}" presName="extraNode" presStyleLbl="node1" presStyleIdx="0" presStyleCnt="3"/>
      <dgm:spPr/>
    </dgm:pt>
    <dgm:pt modelId="{45FB9CA3-77D3-C746-A88F-5F4D6BC1C6F3}" type="pres">
      <dgm:prSet presAssocID="{90E22ABE-C5EC-4BA0-B61D-39CB63D7CC1B}" presName="dstNode" presStyleLbl="node1" presStyleIdx="0" presStyleCnt="3"/>
      <dgm:spPr/>
    </dgm:pt>
    <dgm:pt modelId="{E54DAA15-D4F9-A248-88BF-0D10DD684BD4}" type="pres">
      <dgm:prSet presAssocID="{357D9ECB-DEC1-47F5-B443-CF8D85D48333}" presName="text_1" presStyleLbl="node1" presStyleIdx="0" presStyleCnt="3">
        <dgm:presLayoutVars>
          <dgm:bulletEnabled val="1"/>
        </dgm:presLayoutVars>
      </dgm:prSet>
      <dgm:spPr/>
    </dgm:pt>
    <dgm:pt modelId="{28C6943E-8CDD-544D-9E83-FAB46C0C5E4B}" type="pres">
      <dgm:prSet presAssocID="{357D9ECB-DEC1-47F5-B443-CF8D85D48333}" presName="accent_1" presStyleCnt="0"/>
      <dgm:spPr/>
    </dgm:pt>
    <dgm:pt modelId="{92DD9C22-548C-0444-8B3D-5B38D7591C27}" type="pres">
      <dgm:prSet presAssocID="{357D9ECB-DEC1-47F5-B443-CF8D85D48333}" presName="accentRepeatNode" presStyleLbl="solidFgAcc1" presStyleIdx="0" presStyleCnt="3" custLinFactNeighborY="-1209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</dgm:pt>
    <dgm:pt modelId="{15A21FF4-D35C-974D-B9C2-F302A95AC986}" type="pres">
      <dgm:prSet presAssocID="{EEE7E4D5-8BEB-4337-A489-5ACD7BD03B12}" presName="text_2" presStyleLbl="node1" presStyleIdx="1" presStyleCnt="3" custScaleY="102941">
        <dgm:presLayoutVars>
          <dgm:bulletEnabled val="1"/>
        </dgm:presLayoutVars>
      </dgm:prSet>
      <dgm:spPr/>
    </dgm:pt>
    <dgm:pt modelId="{138617BF-0A77-B04E-8C8E-6E2135490F56}" type="pres">
      <dgm:prSet presAssocID="{EEE7E4D5-8BEB-4337-A489-5ACD7BD03B12}" presName="accent_2" presStyleCnt="0"/>
      <dgm:spPr/>
    </dgm:pt>
    <dgm:pt modelId="{69033783-9F7F-B349-979D-3C08DBC29594}" type="pres">
      <dgm:prSet presAssocID="{EEE7E4D5-8BEB-4337-A489-5ACD7BD03B12}" presName="accentRepeatNode" presStyleLbl="solidFgAcc1" presStyleIdx="1" presStyleCnt="3" custLinFactNeighborX="-28718"/>
      <dgm:spPr>
        <a:ln>
          <a:solidFill>
            <a:srgbClr val="92D050"/>
          </a:solidFill>
        </a:ln>
      </dgm:spPr>
    </dgm:pt>
    <dgm:pt modelId="{477F191F-CDB0-2F4E-99DF-DC7A65CABAC9}" type="pres">
      <dgm:prSet presAssocID="{F71A9A2D-F70C-4A4E-9953-F715F421B4B2}" presName="text_3" presStyleLbl="node1" presStyleIdx="2" presStyleCnt="3" custScaleY="111765">
        <dgm:presLayoutVars>
          <dgm:bulletEnabled val="1"/>
        </dgm:presLayoutVars>
      </dgm:prSet>
      <dgm:spPr/>
    </dgm:pt>
    <dgm:pt modelId="{99E7C480-2DE5-5F4F-A6E5-5709DC25A991}" type="pres">
      <dgm:prSet presAssocID="{F71A9A2D-F70C-4A4E-9953-F715F421B4B2}" presName="accent_3" presStyleCnt="0"/>
      <dgm:spPr/>
    </dgm:pt>
    <dgm:pt modelId="{48E1C5D5-242C-444B-8914-6CA2F243EDF1}" type="pres">
      <dgm:prSet presAssocID="{F71A9A2D-F70C-4A4E-9953-F715F421B4B2}" presName="accentRepeatNode" presStyleLbl="solidFgAcc1" presStyleIdx="2" presStyleCnt="3"/>
      <dgm:spPr>
        <a:ln>
          <a:solidFill>
            <a:srgbClr val="FFC000"/>
          </a:solidFill>
        </a:ln>
      </dgm:spPr>
    </dgm:pt>
  </dgm:ptLst>
  <dgm:cxnLst>
    <dgm:cxn modelId="{C0C1D60B-63E5-BB4C-9A46-E48BF429E327}" type="presOf" srcId="{F71A9A2D-F70C-4A4E-9953-F715F421B4B2}" destId="{477F191F-CDB0-2F4E-99DF-DC7A65CABAC9}" srcOrd="0" destOrd="0" presId="urn:microsoft.com/office/officeart/2008/layout/VerticalCurvedList"/>
    <dgm:cxn modelId="{22409A24-C6EE-934E-A109-44A575DAE685}" type="presOf" srcId="{357D9ECB-DEC1-47F5-B443-CF8D85D48333}" destId="{E54DAA15-D4F9-A248-88BF-0D10DD684BD4}" srcOrd="0" destOrd="0" presId="urn:microsoft.com/office/officeart/2008/layout/VerticalCurvedList"/>
    <dgm:cxn modelId="{670DB730-0356-9440-B042-C5B3EB2988F3}" type="presOf" srcId="{0915891F-F4A9-4244-8947-35696A89CF96}" destId="{0B8D38D3-ED9C-9C41-9087-D52A1D4250E7}" srcOrd="0" destOrd="0" presId="urn:microsoft.com/office/officeart/2008/layout/VerticalCurvedList"/>
    <dgm:cxn modelId="{B82E8832-A1C9-49CA-A773-915FFB335FF5}" srcId="{90E22ABE-C5EC-4BA0-B61D-39CB63D7CC1B}" destId="{357D9ECB-DEC1-47F5-B443-CF8D85D48333}" srcOrd="0" destOrd="0" parTransId="{4BF72305-68F4-4E00-AE2A-05E3FDE6591A}" sibTransId="{0915891F-F4A9-4244-8947-35696A89CF96}"/>
    <dgm:cxn modelId="{3A4D8338-BE9F-4740-99C9-980CBCC1414D}" srcId="{90E22ABE-C5EC-4BA0-B61D-39CB63D7CC1B}" destId="{F71A9A2D-F70C-4A4E-9953-F715F421B4B2}" srcOrd="2" destOrd="0" parTransId="{6AE34E10-2298-4014-86CA-0A71A430D58C}" sibTransId="{4264261E-ED2F-4574-B044-A6DBA7F21509}"/>
    <dgm:cxn modelId="{A600B68E-ECB7-400F-9BCE-9ED06812078D}" srcId="{90E22ABE-C5EC-4BA0-B61D-39CB63D7CC1B}" destId="{EEE7E4D5-8BEB-4337-A489-5ACD7BD03B12}" srcOrd="1" destOrd="0" parTransId="{A4ACBDAF-FD94-4D01-BCD7-7449A8EB40FC}" sibTransId="{2543DA38-36EF-40C0-9D39-5D1D6F7C0BB9}"/>
    <dgm:cxn modelId="{652CC3B3-7C62-4847-98F4-1A51E998A08E}" type="presOf" srcId="{EEE7E4D5-8BEB-4337-A489-5ACD7BD03B12}" destId="{15A21FF4-D35C-974D-B9C2-F302A95AC986}" srcOrd="0" destOrd="0" presId="urn:microsoft.com/office/officeart/2008/layout/VerticalCurvedList"/>
    <dgm:cxn modelId="{497113B8-8B05-B847-9B6A-B5E5A09B79FB}" type="presOf" srcId="{90E22ABE-C5EC-4BA0-B61D-39CB63D7CC1B}" destId="{9C70E3B4-A709-0F41-AD44-DD4409737102}" srcOrd="0" destOrd="0" presId="urn:microsoft.com/office/officeart/2008/layout/VerticalCurvedList"/>
    <dgm:cxn modelId="{6D3F5B4F-5192-0344-9314-C6930B9ACDC6}" type="presParOf" srcId="{9C70E3B4-A709-0F41-AD44-DD4409737102}" destId="{D659C7ED-58E1-F14E-8EF2-9D7DAE9075B5}" srcOrd="0" destOrd="0" presId="urn:microsoft.com/office/officeart/2008/layout/VerticalCurvedList"/>
    <dgm:cxn modelId="{5CF5F068-0D04-F14C-89AC-016FE8B69FDE}" type="presParOf" srcId="{D659C7ED-58E1-F14E-8EF2-9D7DAE9075B5}" destId="{4BF19103-C940-A14B-B3CA-842F152B040D}" srcOrd="0" destOrd="0" presId="urn:microsoft.com/office/officeart/2008/layout/VerticalCurvedList"/>
    <dgm:cxn modelId="{6DE3AB46-7A76-8948-B73C-29DDFA6F0CA4}" type="presParOf" srcId="{4BF19103-C940-A14B-B3CA-842F152B040D}" destId="{D2C264BB-4BA4-714C-B2B9-B895C870F010}" srcOrd="0" destOrd="0" presId="urn:microsoft.com/office/officeart/2008/layout/VerticalCurvedList"/>
    <dgm:cxn modelId="{AA3341E9-1D14-C347-A6D0-C8F7D9D3C246}" type="presParOf" srcId="{4BF19103-C940-A14B-B3CA-842F152B040D}" destId="{0B8D38D3-ED9C-9C41-9087-D52A1D4250E7}" srcOrd="1" destOrd="0" presId="urn:microsoft.com/office/officeart/2008/layout/VerticalCurvedList"/>
    <dgm:cxn modelId="{0DDCBADA-E024-D94C-B677-EB8A5F5D0A65}" type="presParOf" srcId="{4BF19103-C940-A14B-B3CA-842F152B040D}" destId="{8D311287-ABAB-1747-848B-3E6928BC7EF0}" srcOrd="2" destOrd="0" presId="urn:microsoft.com/office/officeart/2008/layout/VerticalCurvedList"/>
    <dgm:cxn modelId="{F04831A3-D3EA-EE47-87C6-F1DD572BC048}" type="presParOf" srcId="{4BF19103-C940-A14B-B3CA-842F152B040D}" destId="{45FB9CA3-77D3-C746-A88F-5F4D6BC1C6F3}" srcOrd="3" destOrd="0" presId="urn:microsoft.com/office/officeart/2008/layout/VerticalCurvedList"/>
    <dgm:cxn modelId="{5A676BF8-CF09-934E-A344-95322D7A4021}" type="presParOf" srcId="{D659C7ED-58E1-F14E-8EF2-9D7DAE9075B5}" destId="{E54DAA15-D4F9-A248-88BF-0D10DD684BD4}" srcOrd="1" destOrd="0" presId="urn:microsoft.com/office/officeart/2008/layout/VerticalCurvedList"/>
    <dgm:cxn modelId="{4FF812AF-80C5-5946-BA26-95976FBD4D89}" type="presParOf" srcId="{D659C7ED-58E1-F14E-8EF2-9D7DAE9075B5}" destId="{28C6943E-8CDD-544D-9E83-FAB46C0C5E4B}" srcOrd="2" destOrd="0" presId="urn:microsoft.com/office/officeart/2008/layout/VerticalCurvedList"/>
    <dgm:cxn modelId="{349C834C-C8D7-9740-8A6E-20ECB97814C6}" type="presParOf" srcId="{28C6943E-8CDD-544D-9E83-FAB46C0C5E4B}" destId="{92DD9C22-548C-0444-8B3D-5B38D7591C27}" srcOrd="0" destOrd="0" presId="urn:microsoft.com/office/officeart/2008/layout/VerticalCurvedList"/>
    <dgm:cxn modelId="{96F98F21-020F-754D-BACF-0A9B33385DF2}" type="presParOf" srcId="{D659C7ED-58E1-F14E-8EF2-9D7DAE9075B5}" destId="{15A21FF4-D35C-974D-B9C2-F302A95AC986}" srcOrd="3" destOrd="0" presId="urn:microsoft.com/office/officeart/2008/layout/VerticalCurvedList"/>
    <dgm:cxn modelId="{8ACC105B-BC1A-A74A-977C-482DDFA44547}" type="presParOf" srcId="{D659C7ED-58E1-F14E-8EF2-9D7DAE9075B5}" destId="{138617BF-0A77-B04E-8C8E-6E2135490F56}" srcOrd="4" destOrd="0" presId="urn:microsoft.com/office/officeart/2008/layout/VerticalCurvedList"/>
    <dgm:cxn modelId="{863B5011-3969-CD4F-9F69-38AFC0F2DFFC}" type="presParOf" srcId="{138617BF-0A77-B04E-8C8E-6E2135490F56}" destId="{69033783-9F7F-B349-979D-3C08DBC29594}" srcOrd="0" destOrd="0" presId="urn:microsoft.com/office/officeart/2008/layout/VerticalCurvedList"/>
    <dgm:cxn modelId="{AE1F6A02-B5F2-AF49-943F-63B9AE3EA823}" type="presParOf" srcId="{D659C7ED-58E1-F14E-8EF2-9D7DAE9075B5}" destId="{477F191F-CDB0-2F4E-99DF-DC7A65CABAC9}" srcOrd="5" destOrd="0" presId="urn:microsoft.com/office/officeart/2008/layout/VerticalCurvedList"/>
    <dgm:cxn modelId="{62964802-A296-AB4C-B80E-52E486C0D0AB}" type="presParOf" srcId="{D659C7ED-58E1-F14E-8EF2-9D7DAE9075B5}" destId="{99E7C480-2DE5-5F4F-A6E5-5709DC25A991}" srcOrd="6" destOrd="0" presId="urn:microsoft.com/office/officeart/2008/layout/VerticalCurvedList"/>
    <dgm:cxn modelId="{739F2DF2-C4C7-6A49-A0AB-B3872CBD61D7}" type="presParOf" srcId="{99E7C480-2DE5-5F4F-A6E5-5709DC25A991}" destId="{48E1C5D5-242C-444B-8914-6CA2F243EDF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22ABE-C5EC-4BA0-B61D-39CB63D7CC1B}" type="doc">
      <dgm:prSet loTypeId="urn:microsoft.com/office/officeart/2008/layout/VerticalCurvedList" loCatId="process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9C70E3B4-A709-0F41-AD44-DD4409737102}" type="pres">
      <dgm:prSet presAssocID="{90E22ABE-C5EC-4BA0-B61D-39CB63D7CC1B}" presName="Name0" presStyleCnt="0">
        <dgm:presLayoutVars>
          <dgm:chMax val="7"/>
          <dgm:chPref val="7"/>
          <dgm:dir/>
        </dgm:presLayoutVars>
      </dgm:prSet>
      <dgm:spPr/>
    </dgm:pt>
    <dgm:pt modelId="{D659C7ED-58E1-F14E-8EF2-9D7DAE9075B5}" type="pres">
      <dgm:prSet presAssocID="{90E22ABE-C5EC-4BA0-B61D-39CB63D7CC1B}" presName="Name1" presStyleCnt="0"/>
      <dgm:spPr/>
    </dgm:pt>
    <dgm:pt modelId="{4BF19103-C940-A14B-B3CA-842F152B040D}" type="pres">
      <dgm:prSet presAssocID="{90E22ABE-C5EC-4BA0-B61D-39CB63D7CC1B}" presName="cycle" presStyleCnt="0"/>
      <dgm:spPr/>
    </dgm:pt>
    <dgm:pt modelId="{D2C264BB-4BA4-714C-B2B9-B895C870F010}" type="pres">
      <dgm:prSet presAssocID="{90E22ABE-C5EC-4BA0-B61D-39CB63D7CC1B}" presName="srcNode" presStyleLbl="node1" presStyleIdx="0" presStyleCnt="0"/>
      <dgm:spPr/>
    </dgm:pt>
    <dgm:pt modelId="{0B8D38D3-ED9C-9C41-9087-D52A1D4250E7}" type="pres">
      <dgm:prSet presAssocID="{90E22ABE-C5EC-4BA0-B61D-39CB63D7CC1B}" presName="conn" presStyleLbl="parChTrans1D2" presStyleIdx="0" presStyleCnt="1" custFlipVert="0" custFlipHor="1" custScaleX="6778" custScaleY="3025" custLinFactNeighborX="85438" custLinFactNeighborY="-24707"/>
      <dgm:spPr/>
    </dgm:pt>
    <dgm:pt modelId="{8D311287-ABAB-1747-848B-3E6928BC7EF0}" type="pres">
      <dgm:prSet presAssocID="{90E22ABE-C5EC-4BA0-B61D-39CB63D7CC1B}" presName="extraNode" presStyleLbl="node1" presStyleIdx="0" presStyleCnt="0"/>
      <dgm:spPr/>
    </dgm:pt>
    <dgm:pt modelId="{45FB9CA3-77D3-C746-A88F-5F4D6BC1C6F3}" type="pres">
      <dgm:prSet presAssocID="{90E22ABE-C5EC-4BA0-B61D-39CB63D7CC1B}" presName="dstNode" presStyleLbl="node1" presStyleIdx="0" presStyleCnt="0"/>
      <dgm:spPr/>
    </dgm:pt>
  </dgm:ptLst>
  <dgm:cxnLst>
    <dgm:cxn modelId="{EE434BD4-D3C7-5D42-9016-AEA47EB1926C}" type="presOf" srcId="{90E22ABE-C5EC-4BA0-B61D-39CB63D7CC1B}" destId="{9C70E3B4-A709-0F41-AD44-DD4409737102}" srcOrd="0" destOrd="0" presId="urn:microsoft.com/office/officeart/2008/layout/VerticalCurvedList"/>
    <dgm:cxn modelId="{31381D4F-6D96-014E-A192-E42AC49F941B}" type="presParOf" srcId="{9C70E3B4-A709-0F41-AD44-DD4409737102}" destId="{D659C7ED-58E1-F14E-8EF2-9D7DAE9075B5}" srcOrd="0" destOrd="0" presId="urn:microsoft.com/office/officeart/2008/layout/VerticalCurvedList"/>
    <dgm:cxn modelId="{E780E032-8C57-884D-89AB-8BA51CBE30C3}" type="presParOf" srcId="{D659C7ED-58E1-F14E-8EF2-9D7DAE9075B5}" destId="{4BF19103-C940-A14B-B3CA-842F152B040D}" srcOrd="0" destOrd="0" presId="urn:microsoft.com/office/officeart/2008/layout/VerticalCurvedList"/>
    <dgm:cxn modelId="{1D4D91D1-3347-1846-80AA-495535A3ECD8}" type="presParOf" srcId="{4BF19103-C940-A14B-B3CA-842F152B040D}" destId="{D2C264BB-4BA4-714C-B2B9-B895C870F010}" srcOrd="0" destOrd="0" presId="urn:microsoft.com/office/officeart/2008/layout/VerticalCurvedList"/>
    <dgm:cxn modelId="{7CA27FDF-118C-C447-992B-07E542E20142}" type="presParOf" srcId="{4BF19103-C940-A14B-B3CA-842F152B040D}" destId="{0B8D38D3-ED9C-9C41-9087-D52A1D4250E7}" srcOrd="1" destOrd="0" presId="urn:microsoft.com/office/officeart/2008/layout/VerticalCurvedList"/>
    <dgm:cxn modelId="{AA8485A0-1E40-D546-BE1E-C1924CF6C99F}" type="presParOf" srcId="{4BF19103-C940-A14B-B3CA-842F152B040D}" destId="{8D311287-ABAB-1747-848B-3E6928BC7EF0}" srcOrd="2" destOrd="0" presId="urn:microsoft.com/office/officeart/2008/layout/VerticalCurvedList"/>
    <dgm:cxn modelId="{71DA0E4E-EC05-3446-B600-A57E3FF5D047}" type="presParOf" srcId="{4BF19103-C940-A14B-B3CA-842F152B040D}" destId="{45FB9CA3-77D3-C746-A88F-5F4D6BC1C6F3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49CAC6-E592-49CB-B1D8-B27EF4601AE5}" type="doc">
      <dgm:prSet loTypeId="urn:microsoft.com/office/officeart/2005/8/layout/cycle6" loCatId="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61A4B3C-F849-4E02-9AEF-D3F5AC5A79A5}">
      <dgm:prSet phldrT="[Text]" custT="1"/>
      <dgm:spPr/>
      <dgm:t>
        <a:bodyPr/>
        <a:lstStyle/>
        <a:p>
          <a:r>
            <a:rPr lang="en-US" sz="1400" b="1" dirty="0">
              <a:solidFill>
                <a:srgbClr val="CC223A"/>
              </a:solidFill>
            </a:rPr>
            <a:t>Perpetrator’s pattern of coercive control</a:t>
          </a:r>
        </a:p>
      </dgm:t>
    </dgm:pt>
    <dgm:pt modelId="{EB7B6310-343B-4413-8281-7E66DAE663D0}" type="parTrans" cxnId="{DA2F27EA-0D35-4CD4-8994-F79E1D5A8A97}">
      <dgm:prSet/>
      <dgm:spPr/>
      <dgm:t>
        <a:bodyPr/>
        <a:lstStyle/>
        <a:p>
          <a:endParaRPr lang="en-US"/>
        </a:p>
      </dgm:t>
    </dgm:pt>
    <dgm:pt modelId="{547A7052-1BF6-4F53-97B4-B8E28660425B}" type="sibTrans" cxnId="{DA2F27EA-0D35-4CD4-8994-F79E1D5A8A97}">
      <dgm:prSet/>
      <dgm:spPr>
        <a:ln w="38100" cmpd="sng"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en-US" dirty="0"/>
        </a:p>
      </dgm:t>
    </dgm:pt>
    <dgm:pt modelId="{E4379B79-C917-4DA4-A934-CEA000A02D11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3">
                  <a:lumMod val="50000"/>
                </a:schemeClr>
              </a:solidFill>
            </a:rPr>
            <a:t>Actions taken by perpetrator to harm child</a:t>
          </a:r>
        </a:p>
      </dgm:t>
    </dgm:pt>
    <dgm:pt modelId="{ED88A6D0-9719-428A-8CE0-D7895718EA45}" type="parTrans" cxnId="{23E05642-C0E0-48D0-B206-9C1219C3BBBB}">
      <dgm:prSet/>
      <dgm:spPr/>
      <dgm:t>
        <a:bodyPr/>
        <a:lstStyle/>
        <a:p>
          <a:endParaRPr lang="en-US"/>
        </a:p>
      </dgm:t>
    </dgm:pt>
    <dgm:pt modelId="{1CF77DF3-F10F-4AF8-B460-C71A31C7C7D2}" type="sibTrans" cxnId="{23E05642-C0E0-48D0-B206-9C1219C3BBBB}">
      <dgm:prSet/>
      <dgm:spPr>
        <a:ln w="38100" cmpd="sng"/>
      </dgm:spPr>
      <dgm:t>
        <a:bodyPr/>
        <a:lstStyle/>
        <a:p>
          <a:endParaRPr lang="en-US" dirty="0"/>
        </a:p>
      </dgm:t>
    </dgm:pt>
    <dgm:pt modelId="{80C9AE87-6EF5-414E-8982-B89D0B421E30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4">
                  <a:lumMod val="50000"/>
                </a:schemeClr>
              </a:solidFill>
            </a:rPr>
            <a:t>Full spectrum of non-offending parent’s efforts to promote child safety &amp; wellbeing</a:t>
          </a:r>
        </a:p>
      </dgm:t>
    </dgm:pt>
    <dgm:pt modelId="{9FBCA9C6-25EA-4EF2-AC20-4B75EF6C31ED}" type="parTrans" cxnId="{AE5EDA0E-B0F3-4757-A586-A4825E28DEE9}">
      <dgm:prSet/>
      <dgm:spPr/>
      <dgm:t>
        <a:bodyPr/>
        <a:lstStyle/>
        <a:p>
          <a:endParaRPr lang="en-US"/>
        </a:p>
      </dgm:t>
    </dgm:pt>
    <dgm:pt modelId="{68746BBF-73CE-40A4-8A0B-246AA2255D10}" type="sibTrans" cxnId="{AE5EDA0E-B0F3-4757-A586-A4825E28DEE9}">
      <dgm:prSet/>
      <dgm:spPr>
        <a:ln w="38100" cmpd="sng"/>
      </dgm:spPr>
      <dgm:t>
        <a:bodyPr/>
        <a:lstStyle/>
        <a:p>
          <a:pPr algn="ctr"/>
          <a:endParaRPr lang="en-US" dirty="0"/>
        </a:p>
      </dgm:t>
    </dgm:pt>
    <dgm:pt modelId="{302AD20B-57D6-44D3-9306-E0DA64DB0BA7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5">
                  <a:lumMod val="50000"/>
                </a:schemeClr>
              </a:solidFill>
            </a:rPr>
            <a:t>Adverse impact of perpetrator’s </a:t>
          </a:r>
          <a:r>
            <a:rPr lang="en-US" sz="1400" b="1" dirty="0" err="1">
              <a:solidFill>
                <a:schemeClr val="accent5">
                  <a:lumMod val="50000"/>
                </a:schemeClr>
              </a:solidFill>
            </a:rPr>
            <a:t>behaviour</a:t>
          </a:r>
          <a:r>
            <a:rPr lang="en-US" sz="1400" b="1" dirty="0">
              <a:solidFill>
                <a:schemeClr val="accent5">
                  <a:lumMod val="50000"/>
                </a:schemeClr>
              </a:solidFill>
            </a:rPr>
            <a:t> on child</a:t>
          </a:r>
        </a:p>
      </dgm:t>
    </dgm:pt>
    <dgm:pt modelId="{449750B7-3C56-4E9B-8027-5D9D1940DB69}" type="parTrans" cxnId="{B0778D11-4043-4C47-A743-89CB69D68097}">
      <dgm:prSet/>
      <dgm:spPr/>
      <dgm:t>
        <a:bodyPr/>
        <a:lstStyle/>
        <a:p>
          <a:endParaRPr lang="en-US"/>
        </a:p>
      </dgm:t>
    </dgm:pt>
    <dgm:pt modelId="{D5EB593E-B077-45B6-83A9-BCFA92524643}" type="sibTrans" cxnId="{B0778D11-4043-4C47-A743-89CB69D68097}">
      <dgm:prSet/>
      <dgm:spPr>
        <a:ln w="38100" cmpd="sng"/>
      </dgm:spPr>
      <dgm:t>
        <a:bodyPr/>
        <a:lstStyle/>
        <a:p>
          <a:endParaRPr lang="en-US" dirty="0"/>
        </a:p>
      </dgm:t>
    </dgm:pt>
    <dgm:pt modelId="{D3893FCD-5B0E-4A1F-9965-F2CEA5AC617F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6">
                  <a:lumMod val="50000"/>
                </a:schemeClr>
              </a:solidFill>
            </a:rPr>
            <a:t>Role of substance abuse, mental health, culture &amp; other socio-economic factors</a:t>
          </a:r>
        </a:p>
      </dgm:t>
    </dgm:pt>
    <dgm:pt modelId="{70CA72EA-1EA7-4D26-8836-1DDAEC49F60F}" type="parTrans" cxnId="{140BB332-6623-40E8-866D-C8455C56D9B4}">
      <dgm:prSet/>
      <dgm:spPr/>
      <dgm:t>
        <a:bodyPr/>
        <a:lstStyle/>
        <a:p>
          <a:endParaRPr lang="en-US"/>
        </a:p>
      </dgm:t>
    </dgm:pt>
    <dgm:pt modelId="{B87DCF64-405C-4A1C-A6E5-36D55BF6AB84}" type="sibTrans" cxnId="{140BB332-6623-40E8-866D-C8455C56D9B4}">
      <dgm:prSet/>
      <dgm:spPr>
        <a:ln w="38100" cmpd="sng">
          <a:solidFill>
            <a:srgbClr val="0D0D0D"/>
          </a:solidFill>
        </a:ln>
      </dgm:spPr>
      <dgm:t>
        <a:bodyPr/>
        <a:lstStyle/>
        <a:p>
          <a:endParaRPr lang="en-US" dirty="0"/>
        </a:p>
      </dgm:t>
    </dgm:pt>
    <dgm:pt modelId="{6F2031BF-6434-4D9A-9C39-6022E9E7CE5D}" type="pres">
      <dgm:prSet presAssocID="{F749CAC6-E592-49CB-B1D8-B27EF4601AE5}" presName="cycle" presStyleCnt="0">
        <dgm:presLayoutVars>
          <dgm:dir/>
          <dgm:resizeHandles val="exact"/>
        </dgm:presLayoutVars>
      </dgm:prSet>
      <dgm:spPr/>
    </dgm:pt>
    <dgm:pt modelId="{D5D2B638-1772-4F56-85E6-78EB9F3FE3E6}" type="pres">
      <dgm:prSet presAssocID="{B61A4B3C-F849-4E02-9AEF-D3F5AC5A79A5}" presName="node" presStyleLbl="node1" presStyleIdx="0" presStyleCnt="5" custScaleX="125099" custScaleY="157802" custRadScaleRad="99404">
        <dgm:presLayoutVars>
          <dgm:bulletEnabled val="1"/>
        </dgm:presLayoutVars>
      </dgm:prSet>
      <dgm:spPr/>
    </dgm:pt>
    <dgm:pt modelId="{6E4326F2-2AA2-4715-92C7-437C8E313190}" type="pres">
      <dgm:prSet presAssocID="{B61A4B3C-F849-4E02-9AEF-D3F5AC5A79A5}" presName="spNode" presStyleCnt="0"/>
      <dgm:spPr/>
    </dgm:pt>
    <dgm:pt modelId="{6AA66267-A815-41BB-A828-0C8405D7CD02}" type="pres">
      <dgm:prSet presAssocID="{547A7052-1BF6-4F53-97B4-B8E28660425B}" presName="sibTrans" presStyleLbl="sibTrans1D1" presStyleIdx="0" presStyleCnt="5"/>
      <dgm:spPr/>
    </dgm:pt>
    <dgm:pt modelId="{7456E27C-7C16-498B-9DC3-D046AEBBBC74}" type="pres">
      <dgm:prSet presAssocID="{E4379B79-C917-4DA4-A934-CEA000A02D11}" presName="node" presStyleLbl="node1" presStyleIdx="1" presStyleCnt="5" custScaleX="127069" custScaleY="157802" custRadScaleRad="97673" custRadScaleInc="41050">
        <dgm:presLayoutVars>
          <dgm:bulletEnabled val="1"/>
        </dgm:presLayoutVars>
      </dgm:prSet>
      <dgm:spPr/>
    </dgm:pt>
    <dgm:pt modelId="{29CA7D15-051F-4F38-9041-263105187058}" type="pres">
      <dgm:prSet presAssocID="{E4379B79-C917-4DA4-A934-CEA000A02D11}" presName="spNode" presStyleCnt="0"/>
      <dgm:spPr/>
    </dgm:pt>
    <dgm:pt modelId="{93D7C288-B000-4EA4-A286-B53002C860A8}" type="pres">
      <dgm:prSet presAssocID="{1CF77DF3-F10F-4AF8-B460-C71A31C7C7D2}" presName="sibTrans" presStyleLbl="sibTrans1D1" presStyleIdx="1" presStyleCnt="5"/>
      <dgm:spPr/>
    </dgm:pt>
    <dgm:pt modelId="{BEE4FC0E-9061-4C90-A31E-B2DA28EDA837}" type="pres">
      <dgm:prSet presAssocID="{80C9AE87-6EF5-414E-8982-B89D0B421E30}" presName="node" presStyleLbl="node1" presStyleIdx="2" presStyleCnt="5" custScaleX="125099" custScaleY="157802">
        <dgm:presLayoutVars>
          <dgm:bulletEnabled val="1"/>
        </dgm:presLayoutVars>
      </dgm:prSet>
      <dgm:spPr/>
    </dgm:pt>
    <dgm:pt modelId="{AD650DDE-F26C-492F-92E0-0EA9BA3D0DED}" type="pres">
      <dgm:prSet presAssocID="{80C9AE87-6EF5-414E-8982-B89D0B421E30}" presName="spNode" presStyleCnt="0"/>
      <dgm:spPr/>
    </dgm:pt>
    <dgm:pt modelId="{738EE03D-0DED-4BA8-BA4D-6A2B2F512520}" type="pres">
      <dgm:prSet presAssocID="{68746BBF-73CE-40A4-8A0B-246AA2255D10}" presName="sibTrans" presStyleLbl="sibTrans1D1" presStyleIdx="2" presStyleCnt="5"/>
      <dgm:spPr/>
    </dgm:pt>
    <dgm:pt modelId="{46D98413-D82B-44C5-AD0A-0BF085211EDA}" type="pres">
      <dgm:prSet presAssocID="{302AD20B-57D6-44D3-9306-E0DA64DB0BA7}" presName="node" presStyleLbl="node1" presStyleIdx="3" presStyleCnt="5" custScaleX="125099" custScaleY="157802">
        <dgm:presLayoutVars>
          <dgm:bulletEnabled val="1"/>
        </dgm:presLayoutVars>
      </dgm:prSet>
      <dgm:spPr/>
    </dgm:pt>
    <dgm:pt modelId="{728A9876-5C13-4D16-AFA6-10B53EFABDEB}" type="pres">
      <dgm:prSet presAssocID="{302AD20B-57D6-44D3-9306-E0DA64DB0BA7}" presName="spNode" presStyleCnt="0"/>
      <dgm:spPr/>
    </dgm:pt>
    <dgm:pt modelId="{BC135876-06DF-405B-B0EE-9BA81724921B}" type="pres">
      <dgm:prSet presAssocID="{D5EB593E-B077-45B6-83A9-BCFA92524643}" presName="sibTrans" presStyleLbl="sibTrans1D1" presStyleIdx="3" presStyleCnt="5"/>
      <dgm:spPr/>
    </dgm:pt>
    <dgm:pt modelId="{0922C8FD-6FE5-458D-8AF0-C3C291D0EB37}" type="pres">
      <dgm:prSet presAssocID="{D3893FCD-5B0E-4A1F-9965-F2CEA5AC617F}" presName="node" presStyleLbl="node1" presStyleIdx="4" presStyleCnt="5" custScaleX="125099" custScaleY="157802" custRadScaleRad="94581" custRadScaleInc="-39932">
        <dgm:presLayoutVars>
          <dgm:bulletEnabled val="1"/>
        </dgm:presLayoutVars>
      </dgm:prSet>
      <dgm:spPr/>
    </dgm:pt>
    <dgm:pt modelId="{6AB4DA07-FD46-4170-B681-565B36D2A5EB}" type="pres">
      <dgm:prSet presAssocID="{D3893FCD-5B0E-4A1F-9965-F2CEA5AC617F}" presName="spNode" presStyleCnt="0"/>
      <dgm:spPr/>
    </dgm:pt>
    <dgm:pt modelId="{B3C2B1EF-7549-4210-81C7-3FEF022E2979}" type="pres">
      <dgm:prSet presAssocID="{B87DCF64-405C-4A1C-A6E5-36D55BF6AB84}" presName="sibTrans" presStyleLbl="sibTrans1D1" presStyleIdx="4" presStyleCnt="5"/>
      <dgm:spPr/>
    </dgm:pt>
  </dgm:ptLst>
  <dgm:cxnLst>
    <dgm:cxn modelId="{7E981704-0121-D544-9A06-E0D190F4D814}" type="presOf" srcId="{302AD20B-57D6-44D3-9306-E0DA64DB0BA7}" destId="{46D98413-D82B-44C5-AD0A-0BF085211EDA}" srcOrd="0" destOrd="0" presId="urn:microsoft.com/office/officeart/2005/8/layout/cycle6"/>
    <dgm:cxn modelId="{BEDA7905-68A0-3F4B-B450-EFDB03DFD7C8}" type="presOf" srcId="{547A7052-1BF6-4F53-97B4-B8E28660425B}" destId="{6AA66267-A815-41BB-A828-0C8405D7CD02}" srcOrd="0" destOrd="0" presId="urn:microsoft.com/office/officeart/2005/8/layout/cycle6"/>
    <dgm:cxn modelId="{AE5EDA0E-B0F3-4757-A586-A4825E28DEE9}" srcId="{F749CAC6-E592-49CB-B1D8-B27EF4601AE5}" destId="{80C9AE87-6EF5-414E-8982-B89D0B421E30}" srcOrd="2" destOrd="0" parTransId="{9FBCA9C6-25EA-4EF2-AC20-4B75EF6C31ED}" sibTransId="{68746BBF-73CE-40A4-8A0B-246AA2255D10}"/>
    <dgm:cxn modelId="{B0778D11-4043-4C47-A743-89CB69D68097}" srcId="{F749CAC6-E592-49CB-B1D8-B27EF4601AE5}" destId="{302AD20B-57D6-44D3-9306-E0DA64DB0BA7}" srcOrd="3" destOrd="0" parTransId="{449750B7-3C56-4E9B-8027-5D9D1940DB69}" sibTransId="{D5EB593E-B077-45B6-83A9-BCFA92524643}"/>
    <dgm:cxn modelId="{140BB332-6623-40E8-866D-C8455C56D9B4}" srcId="{F749CAC6-E592-49CB-B1D8-B27EF4601AE5}" destId="{D3893FCD-5B0E-4A1F-9965-F2CEA5AC617F}" srcOrd="4" destOrd="0" parTransId="{70CA72EA-1EA7-4D26-8836-1DDAEC49F60F}" sibTransId="{B87DCF64-405C-4A1C-A6E5-36D55BF6AB84}"/>
    <dgm:cxn modelId="{58D0D739-D4BD-AA4D-B92F-719748B4A286}" type="presOf" srcId="{D3893FCD-5B0E-4A1F-9965-F2CEA5AC617F}" destId="{0922C8FD-6FE5-458D-8AF0-C3C291D0EB37}" srcOrd="0" destOrd="0" presId="urn:microsoft.com/office/officeart/2005/8/layout/cycle6"/>
    <dgm:cxn modelId="{23E05642-C0E0-48D0-B206-9C1219C3BBBB}" srcId="{F749CAC6-E592-49CB-B1D8-B27EF4601AE5}" destId="{E4379B79-C917-4DA4-A934-CEA000A02D11}" srcOrd="1" destOrd="0" parTransId="{ED88A6D0-9719-428A-8CE0-D7895718EA45}" sibTransId="{1CF77DF3-F10F-4AF8-B460-C71A31C7C7D2}"/>
    <dgm:cxn modelId="{E1A19842-E442-CD43-AF94-CA524F172E59}" type="presOf" srcId="{80C9AE87-6EF5-414E-8982-B89D0B421E30}" destId="{BEE4FC0E-9061-4C90-A31E-B2DA28EDA837}" srcOrd="0" destOrd="0" presId="urn:microsoft.com/office/officeart/2005/8/layout/cycle6"/>
    <dgm:cxn modelId="{A1C7974D-892E-BC4C-A27E-366E344E6EBC}" type="presOf" srcId="{B61A4B3C-F849-4E02-9AEF-D3F5AC5A79A5}" destId="{D5D2B638-1772-4F56-85E6-78EB9F3FE3E6}" srcOrd="0" destOrd="0" presId="urn:microsoft.com/office/officeart/2005/8/layout/cycle6"/>
    <dgm:cxn modelId="{A9945A92-C297-2F46-B000-C21F8562EE6E}" type="presOf" srcId="{D5EB593E-B077-45B6-83A9-BCFA92524643}" destId="{BC135876-06DF-405B-B0EE-9BA81724921B}" srcOrd="0" destOrd="0" presId="urn:microsoft.com/office/officeart/2005/8/layout/cycle6"/>
    <dgm:cxn modelId="{A2B0F5A2-8FAC-274E-9C7F-408C41D31005}" type="presOf" srcId="{1CF77DF3-F10F-4AF8-B460-C71A31C7C7D2}" destId="{93D7C288-B000-4EA4-A286-B53002C860A8}" srcOrd="0" destOrd="0" presId="urn:microsoft.com/office/officeart/2005/8/layout/cycle6"/>
    <dgm:cxn modelId="{309A21C6-C80E-D94B-BB91-F10E703460B9}" type="presOf" srcId="{B87DCF64-405C-4A1C-A6E5-36D55BF6AB84}" destId="{B3C2B1EF-7549-4210-81C7-3FEF022E2979}" srcOrd="0" destOrd="0" presId="urn:microsoft.com/office/officeart/2005/8/layout/cycle6"/>
    <dgm:cxn modelId="{5FA1FBDE-1688-4D49-B2BF-EE5F1BEE3C77}" type="presOf" srcId="{68746BBF-73CE-40A4-8A0B-246AA2255D10}" destId="{738EE03D-0DED-4BA8-BA4D-6A2B2F512520}" srcOrd="0" destOrd="0" presId="urn:microsoft.com/office/officeart/2005/8/layout/cycle6"/>
    <dgm:cxn modelId="{A78BF6E4-A437-1F43-93B9-10BFE98E0AF7}" type="presOf" srcId="{E4379B79-C917-4DA4-A934-CEA000A02D11}" destId="{7456E27C-7C16-498B-9DC3-D046AEBBBC74}" srcOrd="0" destOrd="0" presId="urn:microsoft.com/office/officeart/2005/8/layout/cycle6"/>
    <dgm:cxn modelId="{DA2F27EA-0D35-4CD4-8994-F79E1D5A8A97}" srcId="{F749CAC6-E592-49CB-B1D8-B27EF4601AE5}" destId="{B61A4B3C-F849-4E02-9AEF-D3F5AC5A79A5}" srcOrd="0" destOrd="0" parTransId="{EB7B6310-343B-4413-8281-7E66DAE663D0}" sibTransId="{547A7052-1BF6-4F53-97B4-B8E28660425B}"/>
    <dgm:cxn modelId="{E779E8EF-AF88-7749-B688-FE66E179882F}" type="presOf" srcId="{F749CAC6-E592-49CB-B1D8-B27EF4601AE5}" destId="{6F2031BF-6434-4D9A-9C39-6022E9E7CE5D}" srcOrd="0" destOrd="0" presId="urn:microsoft.com/office/officeart/2005/8/layout/cycle6"/>
    <dgm:cxn modelId="{C9B63DB6-6DA1-5043-AF21-5C95EF4C7AF0}" type="presParOf" srcId="{6F2031BF-6434-4D9A-9C39-6022E9E7CE5D}" destId="{D5D2B638-1772-4F56-85E6-78EB9F3FE3E6}" srcOrd="0" destOrd="0" presId="urn:microsoft.com/office/officeart/2005/8/layout/cycle6"/>
    <dgm:cxn modelId="{8921DABE-B9C7-9C4F-961D-C157DBE20341}" type="presParOf" srcId="{6F2031BF-6434-4D9A-9C39-6022E9E7CE5D}" destId="{6E4326F2-2AA2-4715-92C7-437C8E313190}" srcOrd="1" destOrd="0" presId="urn:microsoft.com/office/officeart/2005/8/layout/cycle6"/>
    <dgm:cxn modelId="{4A674320-D7AD-AF4A-8845-F5C12668F12F}" type="presParOf" srcId="{6F2031BF-6434-4D9A-9C39-6022E9E7CE5D}" destId="{6AA66267-A815-41BB-A828-0C8405D7CD02}" srcOrd="2" destOrd="0" presId="urn:microsoft.com/office/officeart/2005/8/layout/cycle6"/>
    <dgm:cxn modelId="{3186D032-2632-5D4B-8963-743605077B3B}" type="presParOf" srcId="{6F2031BF-6434-4D9A-9C39-6022E9E7CE5D}" destId="{7456E27C-7C16-498B-9DC3-D046AEBBBC74}" srcOrd="3" destOrd="0" presId="urn:microsoft.com/office/officeart/2005/8/layout/cycle6"/>
    <dgm:cxn modelId="{DF08DCA4-04F7-8141-A866-4E906C806D75}" type="presParOf" srcId="{6F2031BF-6434-4D9A-9C39-6022E9E7CE5D}" destId="{29CA7D15-051F-4F38-9041-263105187058}" srcOrd="4" destOrd="0" presId="urn:microsoft.com/office/officeart/2005/8/layout/cycle6"/>
    <dgm:cxn modelId="{123D24FC-344E-A842-AE9E-3B30D98D6116}" type="presParOf" srcId="{6F2031BF-6434-4D9A-9C39-6022E9E7CE5D}" destId="{93D7C288-B000-4EA4-A286-B53002C860A8}" srcOrd="5" destOrd="0" presId="urn:microsoft.com/office/officeart/2005/8/layout/cycle6"/>
    <dgm:cxn modelId="{8A7D91B5-94CB-5A47-91FC-84AE3CFBD356}" type="presParOf" srcId="{6F2031BF-6434-4D9A-9C39-6022E9E7CE5D}" destId="{BEE4FC0E-9061-4C90-A31E-B2DA28EDA837}" srcOrd="6" destOrd="0" presId="urn:microsoft.com/office/officeart/2005/8/layout/cycle6"/>
    <dgm:cxn modelId="{FEE90B4B-8827-974E-A852-0914A0B3FB54}" type="presParOf" srcId="{6F2031BF-6434-4D9A-9C39-6022E9E7CE5D}" destId="{AD650DDE-F26C-492F-92E0-0EA9BA3D0DED}" srcOrd="7" destOrd="0" presId="urn:microsoft.com/office/officeart/2005/8/layout/cycle6"/>
    <dgm:cxn modelId="{B6A3306E-5C13-8542-BC52-6BE0CF8E0B9A}" type="presParOf" srcId="{6F2031BF-6434-4D9A-9C39-6022E9E7CE5D}" destId="{738EE03D-0DED-4BA8-BA4D-6A2B2F512520}" srcOrd="8" destOrd="0" presId="urn:microsoft.com/office/officeart/2005/8/layout/cycle6"/>
    <dgm:cxn modelId="{0606C7C1-8843-4944-B0B7-520577AD9FA4}" type="presParOf" srcId="{6F2031BF-6434-4D9A-9C39-6022E9E7CE5D}" destId="{46D98413-D82B-44C5-AD0A-0BF085211EDA}" srcOrd="9" destOrd="0" presId="urn:microsoft.com/office/officeart/2005/8/layout/cycle6"/>
    <dgm:cxn modelId="{0E5FDAC0-C547-A741-B848-B534E7D53092}" type="presParOf" srcId="{6F2031BF-6434-4D9A-9C39-6022E9E7CE5D}" destId="{728A9876-5C13-4D16-AFA6-10B53EFABDEB}" srcOrd="10" destOrd="0" presId="urn:microsoft.com/office/officeart/2005/8/layout/cycle6"/>
    <dgm:cxn modelId="{5357E9ED-79DB-D64F-BA67-AC6D346CE3F0}" type="presParOf" srcId="{6F2031BF-6434-4D9A-9C39-6022E9E7CE5D}" destId="{BC135876-06DF-405B-B0EE-9BA81724921B}" srcOrd="11" destOrd="0" presId="urn:microsoft.com/office/officeart/2005/8/layout/cycle6"/>
    <dgm:cxn modelId="{C1C571C3-16F3-974D-B5F1-C8380E2522AC}" type="presParOf" srcId="{6F2031BF-6434-4D9A-9C39-6022E9E7CE5D}" destId="{0922C8FD-6FE5-458D-8AF0-C3C291D0EB37}" srcOrd="12" destOrd="0" presId="urn:microsoft.com/office/officeart/2005/8/layout/cycle6"/>
    <dgm:cxn modelId="{3BAA9C4B-18D9-454D-998F-D2E2F0B26508}" type="presParOf" srcId="{6F2031BF-6434-4D9A-9C39-6022E9E7CE5D}" destId="{6AB4DA07-FD46-4170-B681-565B36D2A5EB}" srcOrd="13" destOrd="0" presId="urn:microsoft.com/office/officeart/2005/8/layout/cycle6"/>
    <dgm:cxn modelId="{B4D76BBE-7ACB-574D-9B83-E9E2EE786005}" type="presParOf" srcId="{6F2031BF-6434-4D9A-9C39-6022E9E7CE5D}" destId="{B3C2B1EF-7549-4210-81C7-3FEF022E297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F3FF7E-4C9A-4038-ACBB-03AFAD95BAEB}" type="doc">
      <dgm:prSet loTypeId="urn:microsoft.com/office/officeart/2009/3/layout/Descending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79CCB20-FB29-492E-8623-2B416D1BDE2B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2000" b="1" dirty="0">
              <a:solidFill>
                <a:srgbClr val="FF0000"/>
              </a:solidFill>
              <a:latin typeface="Polly Rounded Bold" panose="00000800000000000000" pitchFamily="50" charset="0"/>
              <a:cs typeface="Arial Black"/>
            </a:rPr>
            <a:t>Perpetrator’s Pattern</a:t>
          </a:r>
        </a:p>
      </dgm:t>
    </dgm:pt>
    <dgm:pt modelId="{4C383B7F-26FE-4A88-B38B-51E51D8DD228}" type="parTrans" cxnId="{F034D71F-70B6-4678-B4ED-3FF902612C9F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1B5605DA-5B9B-42B5-BC29-CCCB57D5654A}" type="sibTrans" cxnId="{F034D71F-70B6-4678-B4ED-3FF902612C9F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2D249260-F15A-4459-9C69-1F40F6A38830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2000" b="1" dirty="0">
              <a:solidFill>
                <a:srgbClr val="FF0000"/>
              </a:solidFill>
              <a:latin typeface="Polly Rounded Bold" panose="00000800000000000000" pitchFamily="50" charset="0"/>
              <a:cs typeface="Arial Black"/>
            </a:rPr>
            <a:t>Harm to Child</a:t>
          </a:r>
        </a:p>
      </dgm:t>
    </dgm:pt>
    <dgm:pt modelId="{440BA13F-A652-4DEC-B4F8-5C0110F773A9}" type="parTrans" cxnId="{0F84FEB2-9F87-4872-B217-9A878EEBD3A1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E8697A8F-D159-4C8E-BD60-E7920BF2C90E}" type="sibTrans" cxnId="{0F84FEB2-9F87-4872-B217-9A878EEBD3A1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E916DBA-791D-374A-9E9D-B96600696B0C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800" b="1" i="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Effect on Partner’s Parenting</a:t>
          </a:r>
        </a:p>
      </dgm:t>
    </dgm:pt>
    <dgm:pt modelId="{922A6054-6012-7C4D-BF3F-5C516861B2F5}" type="parTrans" cxnId="{5B111E68-747C-A345-B881-DA186A79D42E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79A36C74-C7F2-D648-8384-2A0CFCB9E17A}" type="sibTrans" cxnId="{5B111E68-747C-A345-B881-DA186A79D42E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3576D58-857F-B64A-ABC4-DAE51A2F114A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Energy goes to </a:t>
          </a:r>
          <a:br>
            <a:rPr lang="en-US" sz="1600" i="1" dirty="0">
              <a:latin typeface="Polly Rounded" panose="00000500000000000000" pitchFamily="50" charset="0"/>
            </a:rPr>
          </a:br>
          <a:r>
            <a:rPr lang="en-US" sz="1600" i="1" dirty="0">
              <a:latin typeface="Polly Rounded" panose="00000500000000000000" pitchFamily="50" charset="0"/>
            </a:rPr>
            <a:t>addressing perpetrator instead of children </a:t>
          </a:r>
        </a:p>
      </dgm:t>
    </dgm:pt>
    <dgm:pt modelId="{65DE0D50-3CD6-F14C-8E86-E6D988A66BB2}" type="parTrans" cxnId="{176C3F79-533A-E44E-ACD6-696D0A520513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08872F4D-C06A-D44F-8A46-436E927DB468}" type="sibTrans" cxnId="{176C3F79-533A-E44E-ACD6-696D0A520513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06331A29-8CB1-EC49-9046-5ECED04CDA45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Loss of authority</a:t>
          </a:r>
        </a:p>
      </dgm:t>
    </dgm:pt>
    <dgm:pt modelId="{EB76B192-24E6-B545-840C-12B4904B0807}" type="parTrans" cxnId="{0E8F7F26-C9AC-AB41-8339-D125A17AD220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9454224C-AA9F-CF4C-922B-C18A03F68D58}" type="sibTrans" cxnId="{0E8F7F26-C9AC-AB41-8339-D125A17AD220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561331B-1082-CA42-865A-0ED1C14980F6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Interference with day-to-day routine and basic care</a:t>
          </a:r>
        </a:p>
      </dgm:t>
    </dgm:pt>
    <dgm:pt modelId="{49DCFE29-7AD8-8949-9700-85A5EA560BA1}" type="parTrans" cxnId="{0F4CD4A6-B24F-BE46-875D-6E7F02415517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C5C9B73C-8F46-E24A-8917-428E54C33962}" type="sibTrans" cxnId="{0F4CD4A6-B24F-BE46-875D-6E7F02415517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DDCDFA66-1747-2C49-A07D-61FDB3E6FE72}">
      <dgm:prSet phldrT="[Text]" custT="1"/>
      <dgm:spPr/>
      <dgm:t>
        <a:bodyPr/>
        <a:lstStyle/>
        <a:p>
          <a:pPr>
            <a:spcAft>
              <a:spcPct val="35000"/>
            </a:spcAft>
          </a:pPr>
          <a:r>
            <a:rPr lang="en-US" sz="1800" b="1" i="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Effects on Family Ecology</a:t>
          </a:r>
        </a:p>
      </dgm:t>
    </dgm:pt>
    <dgm:pt modelId="{1C929845-65D9-1A47-BE06-1B371659646D}" type="parTrans" cxnId="{9C952DC5-097D-5847-AACA-3B5F8606D24A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A96E463-8D87-464E-9E49-16783EFF94C7}" type="sibTrans" cxnId="{9C952DC5-097D-5847-AACA-3B5F8606D24A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9F716A4F-8C71-A344-9785-E83F2C3C4EAB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Loss of income</a:t>
          </a:r>
        </a:p>
      </dgm:t>
    </dgm:pt>
    <dgm:pt modelId="{703BCA11-A9DA-E84D-B373-AA3226DCB09C}" type="parTrans" cxnId="{9BA04B89-5BB2-C144-ADA0-8612152D15E8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4C849F2F-201F-BD40-8FE4-254DB5589C1B}" type="sibTrans" cxnId="{9BA04B89-5BB2-C144-ADA0-8612152D15E8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BE1AB4A-96EC-0B4A-82C1-1F33D2AF3687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Housing instability</a:t>
          </a:r>
        </a:p>
      </dgm:t>
    </dgm:pt>
    <dgm:pt modelId="{15BB9C6F-074A-FC40-84A3-942FDEEC9DB7}" type="parTrans" cxnId="{E99FDF84-0451-B641-833F-E146661C4EB2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3CF86C1C-7749-B64F-8D22-B52ECE75EB9C}" type="sibTrans" cxnId="{E99FDF84-0451-B641-833F-E146661C4EB2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1E4F395-EC25-764E-AD2C-270D5943DC9A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Loss of contact with extended family</a:t>
          </a:r>
        </a:p>
      </dgm:t>
    </dgm:pt>
    <dgm:pt modelId="{020DF59E-758A-E14C-BBFB-B240469B2EB7}" type="parTrans" cxnId="{85A71E6A-3474-BA40-9D1C-E4F1CB920900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0EE00980-E7DC-644B-8B35-053543B1FAF4}" type="sibTrans" cxnId="{85A71E6A-3474-BA40-9D1C-E4F1CB920900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224C3F9-B9CE-9C4D-A408-84D688B3D681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Educational and social disruptions</a:t>
          </a:r>
        </a:p>
      </dgm:t>
    </dgm:pt>
    <dgm:pt modelId="{21BE087B-C3E6-B44A-8337-C6631FBD7356}" type="parTrans" cxnId="{1368FD97-880D-7A4F-96DB-43D596391FDC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B8652E2-BF5D-6D48-B952-E984552B6C67}" type="sibTrans" cxnId="{1368FD97-880D-7A4F-96DB-43D596391FDC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46A6E4EE-19E1-3649-9B4F-B21F1AF5AC2A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Depression, PTSD, anxiety, substance abuse</a:t>
          </a:r>
        </a:p>
      </dgm:t>
    </dgm:pt>
    <dgm:pt modelId="{05F93B19-58BA-5C4E-BF16-A0E6EE41FD70}" type="parTrans" cxnId="{CACFD132-D65F-CA44-B138-74626C00EC0C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EB93B533-243A-DC44-AD39-F305A334408F}" type="sibTrans" cxnId="{CACFD132-D65F-CA44-B138-74626C00EC0C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95C7A29-9150-FE48-958A-079A27470A72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dirty="0">
              <a:latin typeface="Polly Rounded" panose="00000500000000000000" pitchFamily="50" charset="0"/>
            </a:rPr>
            <a:t>Coercive control toward adult survivor</a:t>
          </a:r>
        </a:p>
      </dgm:t>
    </dgm:pt>
    <dgm:pt modelId="{89A8A4DE-EA7E-3145-8D2A-B5BF5B7513F0}" type="parTrans" cxnId="{A31985D8-9C3E-5B44-8BD1-87EDAF1E462A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A50C9BA5-EFFD-1A4C-947C-725EAB508D51}" type="sibTrans" cxnId="{A31985D8-9C3E-5B44-8BD1-87EDAF1E462A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043D631B-7025-5C42-BE68-F712CA565A71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>
              <a:latin typeface="Polly Rounded" panose="00000500000000000000" pitchFamily="50" charset="0"/>
            </a:rPr>
            <a:t>Actions taken to harm children</a:t>
          </a:r>
        </a:p>
      </dgm:t>
    </dgm:pt>
    <dgm:pt modelId="{543CBE42-8020-AB41-927C-0A148394926F}" type="parTrans" cxnId="{85F7FE0F-E202-824C-BA50-8AAACB3EE481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0DD4FC2A-373F-2D41-87F5-B16F483F5F8E}" type="sibTrans" cxnId="{85F7FE0F-E202-824C-BA50-8AAACB3EE481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7EE398D-355F-7F46-92D3-B9AF23C9986F}">
      <dgm:prSet phldrT="[Text]" custT="1"/>
      <dgm:spPr/>
      <dgm:t>
        <a:bodyPr/>
        <a:lstStyle/>
        <a:p>
          <a:pPr>
            <a:spcAft>
              <a:spcPct val="35000"/>
            </a:spcAft>
          </a:pPr>
          <a:r>
            <a:rPr lang="en-US" sz="1800" b="1" i="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Children’s Trauma &amp; Safety</a:t>
          </a:r>
        </a:p>
      </dgm:t>
    </dgm:pt>
    <dgm:pt modelId="{8E3EFF24-591D-A948-A1A0-22EB257A0967}" type="parTrans" cxnId="{E458562D-56FF-C549-85F3-58BCAE59C7FD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8FC2C301-5320-2847-971C-C587279A0B7D}" type="sibTrans" cxnId="{E458562D-56FF-C549-85F3-58BCAE59C7FD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4E4D23EF-67DD-F040-812F-7E971E6E2609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Seeing, hearing or learning about the violence</a:t>
          </a:r>
        </a:p>
      </dgm:t>
    </dgm:pt>
    <dgm:pt modelId="{412EC332-21B1-5F43-8CDC-F92418A3DFBD}" type="parTrans" cxnId="{FABBE5F5-7838-4F4F-9E93-378690BA3499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31F1D298-7D96-A244-98AF-9635FC31E356}" type="sibTrans" cxnId="{FABBE5F5-7838-4F4F-9E93-378690BA3499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83690AFE-EE83-1044-9E58-028FC98616A9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dirty="0" err="1">
              <a:latin typeface="Polly Rounded" panose="00000500000000000000" pitchFamily="50" charset="0"/>
            </a:rPr>
            <a:t>Behavioural</a:t>
          </a:r>
          <a:r>
            <a:rPr lang="en-US" sz="1600" dirty="0">
              <a:latin typeface="Polly Rounded" panose="00000500000000000000" pitchFamily="50" charset="0"/>
            </a:rPr>
            <a:t>, Emotional, Social, Educational</a:t>
          </a:r>
        </a:p>
      </dgm:t>
    </dgm:pt>
    <dgm:pt modelId="{0F15E117-FEC0-7948-B47D-CB2DDC0DBF8B}" type="parTrans" cxnId="{86B0EF60-3619-1A4E-9A36-959E26758937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4AD4055D-EEAD-E943-BFB3-7F9FE48802B8}" type="sibTrans" cxnId="{86B0EF60-3619-1A4E-9A36-959E26758937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F779A7FF-B07A-A94A-8D09-883B9AB4F8E0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i="1" dirty="0">
              <a:latin typeface="Polly Rounded" panose="00000500000000000000" pitchFamily="50" charset="0"/>
            </a:rPr>
            <a:t>Victim of physical abuse</a:t>
          </a:r>
        </a:p>
      </dgm:t>
    </dgm:pt>
    <dgm:pt modelId="{E9FA9156-7CE5-6248-BEC0-A1CED35F4758}" type="parTrans" cxnId="{B9DC7BD5-0ECE-B644-B9C1-AE341E2702A9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21557867-C4EE-C74E-B6D5-0311C677CC4D}" type="sibTrans" cxnId="{B9DC7BD5-0ECE-B644-B9C1-AE341E2702A9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B85C455C-5D09-B64B-8D44-9077AE1A4378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dirty="0">
              <a:latin typeface="Polly Rounded" panose="00000500000000000000" pitchFamily="50" charset="0"/>
            </a:rPr>
            <a:t>Developmental</a:t>
          </a:r>
        </a:p>
      </dgm:t>
    </dgm:pt>
    <dgm:pt modelId="{A683C179-6E88-1848-A15D-DD81A759EC8F}" type="parTrans" cxnId="{C21DE02F-9618-B947-8819-3F0191DF63C4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E4E959ED-0581-BB45-8CE3-9EA0B57889D5}" type="sibTrans" cxnId="{C21DE02F-9618-B947-8819-3F0191DF63C4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3667A7BD-A82E-8C43-8425-C61AA2320936}">
      <dgm:prSet phldrT="[Text]" custT="1"/>
      <dgm:spPr/>
      <dgm:t>
        <a:bodyPr/>
        <a:lstStyle/>
        <a:p>
          <a:pPr>
            <a:spcAft>
              <a:spcPts val="300"/>
            </a:spcAft>
          </a:pPr>
          <a:r>
            <a:rPr lang="en-US" sz="1600" dirty="0">
              <a:latin typeface="Polly Rounded" panose="00000500000000000000" pitchFamily="50" charset="0"/>
            </a:rPr>
            <a:t>Physical Injury</a:t>
          </a:r>
        </a:p>
      </dgm:t>
    </dgm:pt>
    <dgm:pt modelId="{25757C2D-9FA3-DF48-95CE-06A9989C2890}" type="parTrans" cxnId="{B9EEA916-2DDB-6141-9ADF-A4B815B2FC6D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4A5A8C6E-F9B0-8B45-B8D7-26E017F42932}" type="sibTrans" cxnId="{B9EEA916-2DDB-6141-9ADF-A4B815B2FC6D}">
      <dgm:prSet/>
      <dgm:spPr/>
      <dgm:t>
        <a:bodyPr/>
        <a:lstStyle/>
        <a:p>
          <a:endParaRPr lang="en-US">
            <a:latin typeface="Polly Rounded" panose="00000500000000000000" pitchFamily="50" charset="0"/>
          </a:endParaRPr>
        </a:p>
      </dgm:t>
    </dgm:pt>
    <dgm:pt modelId="{3A13BBA3-3706-B543-86FE-18EE8830723B}" type="pres">
      <dgm:prSet presAssocID="{FEF3FF7E-4C9A-4038-ACBB-03AFAD95BAEB}" presName="Name0" presStyleCnt="0">
        <dgm:presLayoutVars>
          <dgm:chMax val="7"/>
          <dgm:chPref val="5"/>
        </dgm:presLayoutVars>
      </dgm:prSet>
      <dgm:spPr/>
    </dgm:pt>
    <dgm:pt modelId="{E5580F38-EBAA-4447-9AEC-9A6ADE84EF98}" type="pres">
      <dgm:prSet presAssocID="{FEF3FF7E-4C9A-4038-ACBB-03AFAD95BAEB}" presName="arrowNode" presStyleLbl="node1" presStyleIdx="0" presStyleCnt="1" custAng="21419109" custScaleX="131541" custLinFactNeighborX="-19407" custLinFactNeighborY="-4623"/>
      <dgm:spPr>
        <a:solidFill>
          <a:srgbClr val="FF0000"/>
        </a:solidFill>
      </dgm:spPr>
    </dgm:pt>
    <dgm:pt modelId="{C9FE0B64-D762-9246-9E99-3ACDD7516D65}" type="pres">
      <dgm:prSet presAssocID="{279CCB20-FB29-492E-8623-2B416D1BDE2B}" presName="txNode1" presStyleLbl="revTx" presStyleIdx="0" presStyleCnt="5" custScaleX="172430" custScaleY="183100" custLinFactNeighborX="-54208" custLinFactNeighborY="52329">
        <dgm:presLayoutVars>
          <dgm:bulletEnabled val="1"/>
        </dgm:presLayoutVars>
      </dgm:prSet>
      <dgm:spPr/>
    </dgm:pt>
    <dgm:pt modelId="{C53730D3-C5D1-6042-BC52-1D0E9F9152AC}" type="pres">
      <dgm:prSet presAssocID="{B7EE398D-355F-7F46-92D3-B9AF23C9986F}" presName="txNode2" presStyleLbl="revTx" presStyleIdx="1" presStyleCnt="5" custScaleX="101046" custScaleY="158334" custLinFactNeighborX="-2133" custLinFactNeighborY="-52125">
        <dgm:presLayoutVars>
          <dgm:bulletEnabled val="1"/>
        </dgm:presLayoutVars>
      </dgm:prSet>
      <dgm:spPr/>
    </dgm:pt>
    <dgm:pt modelId="{D5E2A66B-08AE-B941-B47A-0F562834D025}" type="pres">
      <dgm:prSet presAssocID="{8FC2C301-5320-2847-971C-C587279A0B7D}" presName="dotNode2" presStyleCnt="0"/>
      <dgm:spPr/>
    </dgm:pt>
    <dgm:pt modelId="{03CE6823-F904-384F-8952-D133DD1D4EB1}" type="pres">
      <dgm:prSet presAssocID="{8FC2C301-5320-2847-971C-C587279A0B7D}" presName="dotRepeatNode" presStyleLbl="fgShp" presStyleIdx="0" presStyleCnt="3" custLinFactX="-1944764" custLinFactY="244529" custLinFactNeighborX="-2000000" custLinFactNeighborY="300000"/>
      <dgm:spPr/>
    </dgm:pt>
    <dgm:pt modelId="{BCF17593-27F2-A541-8E13-6E186D77A67F}" type="pres">
      <dgm:prSet presAssocID="{AE916DBA-791D-374A-9E9D-B96600696B0C}" presName="txNode3" presStyleLbl="revTx" presStyleIdx="2" presStyleCnt="5" custScaleX="134157" custScaleY="291963" custLinFactNeighborX="-32297" custLinFactNeighborY="95261">
        <dgm:presLayoutVars>
          <dgm:bulletEnabled val="1"/>
        </dgm:presLayoutVars>
      </dgm:prSet>
      <dgm:spPr/>
    </dgm:pt>
    <dgm:pt modelId="{6D343974-94EB-C643-B537-FB0E9204987C}" type="pres">
      <dgm:prSet presAssocID="{79A36C74-C7F2-D648-8384-2A0CFCB9E17A}" presName="dotNode3" presStyleCnt="0"/>
      <dgm:spPr/>
    </dgm:pt>
    <dgm:pt modelId="{01CF25C7-9B60-5F48-8B55-BFB9632DD05D}" type="pres">
      <dgm:prSet presAssocID="{79A36C74-C7F2-D648-8384-2A0CFCB9E17A}" presName="dotRepeatNode" presStyleLbl="fgShp" presStyleIdx="1" presStyleCnt="3" custFlipVert="1" custFlipHor="1" custScaleX="116403" custScaleY="46264" custLinFactX="-2066712" custLinFactY="300000" custLinFactNeighborX="-2100000" custLinFactNeighborY="382868"/>
      <dgm:spPr/>
    </dgm:pt>
    <dgm:pt modelId="{77D73681-EA8A-6C41-8EBD-634CEE7F2E75}" type="pres">
      <dgm:prSet presAssocID="{DDCDFA66-1747-2C49-A07D-61FDB3E6FE72}" presName="txNode4" presStyleLbl="revTx" presStyleIdx="3" presStyleCnt="5" custScaleX="145431" custScaleY="243492" custLinFactNeighborX="55500" custLinFactNeighborY="-30933">
        <dgm:presLayoutVars>
          <dgm:bulletEnabled val="1"/>
        </dgm:presLayoutVars>
      </dgm:prSet>
      <dgm:spPr/>
    </dgm:pt>
    <dgm:pt modelId="{95D05150-0BA6-1645-A65C-FC0C605EAAFF}" type="pres">
      <dgm:prSet presAssocID="{BA96E463-8D87-464E-9E49-16783EFF94C7}" presName="dotNode4" presStyleCnt="0"/>
      <dgm:spPr/>
    </dgm:pt>
    <dgm:pt modelId="{BCF8783D-21C9-494E-BE3A-DD3A14A069B7}" type="pres">
      <dgm:prSet presAssocID="{BA96E463-8D87-464E-9E49-16783EFF94C7}" presName="dotRepeatNode" presStyleLbl="fgShp" presStyleIdx="2" presStyleCnt="3" custLinFactX="-2200000" custLinFactY="-101658" custLinFactNeighborX="-2211467" custLinFactNeighborY="-200000"/>
      <dgm:spPr/>
    </dgm:pt>
    <dgm:pt modelId="{63C9A6DF-B761-AA4B-BDF1-CC4F0B692084}" type="pres">
      <dgm:prSet presAssocID="{2D249260-F15A-4459-9C69-1F40F6A38830}" presName="txNode5" presStyleLbl="revTx" presStyleIdx="4" presStyleCnt="5" custScaleX="150918" custScaleY="147527" custLinFactNeighborX="22394" custLinFactNeighborY="-45219">
        <dgm:presLayoutVars>
          <dgm:bulletEnabled val="1"/>
        </dgm:presLayoutVars>
      </dgm:prSet>
      <dgm:spPr/>
    </dgm:pt>
  </dgm:ptLst>
  <dgm:cxnLst>
    <dgm:cxn modelId="{85F7FE0F-E202-824C-BA50-8AAACB3EE481}" srcId="{279CCB20-FB29-492E-8623-2B416D1BDE2B}" destId="{043D631B-7025-5C42-BE68-F712CA565A71}" srcOrd="1" destOrd="0" parTransId="{543CBE42-8020-AB41-927C-0A148394926F}" sibTransId="{0DD4FC2A-373F-2D41-87F5-B16F483F5F8E}"/>
    <dgm:cxn modelId="{B9EEA916-2DDB-6141-9ADF-A4B815B2FC6D}" srcId="{2D249260-F15A-4459-9C69-1F40F6A38830}" destId="{3667A7BD-A82E-8C43-8425-C61AA2320936}" srcOrd="2" destOrd="0" parTransId="{25757C2D-9FA3-DF48-95CE-06A9989C2890}" sibTransId="{4A5A8C6E-F9B0-8B45-B8D7-26E017F42932}"/>
    <dgm:cxn modelId="{F034D71F-70B6-4678-B4ED-3FF902612C9F}" srcId="{FEF3FF7E-4C9A-4038-ACBB-03AFAD95BAEB}" destId="{279CCB20-FB29-492E-8623-2B416D1BDE2B}" srcOrd="0" destOrd="0" parTransId="{4C383B7F-26FE-4A88-B38B-51E51D8DD228}" sibTransId="{1B5605DA-5B9B-42B5-BC29-CCCB57D5654A}"/>
    <dgm:cxn modelId="{E2639621-D4FA-6F46-952F-6F2F986A6068}" type="presOf" srcId="{79A36C74-C7F2-D648-8384-2A0CFCB9E17A}" destId="{01CF25C7-9B60-5F48-8B55-BFB9632DD05D}" srcOrd="0" destOrd="0" presId="urn:microsoft.com/office/officeart/2009/3/layout/DescendingProcess"/>
    <dgm:cxn modelId="{E79AFB21-C660-5340-8ABE-33CC5A24F2F4}" type="presOf" srcId="{06331A29-8CB1-EC49-9046-5ECED04CDA45}" destId="{BCF17593-27F2-A541-8E13-6E186D77A67F}" srcOrd="0" destOrd="2" presId="urn:microsoft.com/office/officeart/2009/3/layout/DescendingProcess"/>
    <dgm:cxn modelId="{923CEB22-EC15-3749-9FE1-F122F3F5A8F6}" type="presOf" srcId="{B7EE398D-355F-7F46-92D3-B9AF23C9986F}" destId="{C53730D3-C5D1-6042-BC52-1D0E9F9152AC}" srcOrd="0" destOrd="0" presId="urn:microsoft.com/office/officeart/2009/3/layout/DescendingProcess"/>
    <dgm:cxn modelId="{1B4DFC23-BB6A-6F49-A086-D1A1F75A4598}" type="presOf" srcId="{B85C455C-5D09-B64B-8D44-9077AE1A4378}" destId="{63C9A6DF-B761-AA4B-BDF1-CC4F0B692084}" srcOrd="0" destOrd="2" presId="urn:microsoft.com/office/officeart/2009/3/layout/DescendingProcess"/>
    <dgm:cxn modelId="{8AF55C24-72FA-AC4C-9CCE-C443D7CF1A4C}" type="presOf" srcId="{A224C3F9-B9CE-9C4D-A408-84D688B3D681}" destId="{77D73681-EA8A-6C41-8EBD-634CEE7F2E75}" srcOrd="0" destOrd="4" presId="urn:microsoft.com/office/officeart/2009/3/layout/DescendingProcess"/>
    <dgm:cxn modelId="{0E8F7F26-C9AC-AB41-8339-D125A17AD220}" srcId="{AE916DBA-791D-374A-9E9D-B96600696B0C}" destId="{06331A29-8CB1-EC49-9046-5ECED04CDA45}" srcOrd="1" destOrd="0" parTransId="{EB76B192-24E6-B545-840C-12B4904B0807}" sibTransId="{9454224C-AA9F-CF4C-922B-C18A03F68D58}"/>
    <dgm:cxn modelId="{EAF2632A-BED4-1C44-BD24-5D8617E8FF63}" type="presOf" srcId="{FEF3FF7E-4C9A-4038-ACBB-03AFAD95BAEB}" destId="{3A13BBA3-3706-B543-86FE-18EE8830723B}" srcOrd="0" destOrd="0" presId="urn:microsoft.com/office/officeart/2009/3/layout/DescendingProcess"/>
    <dgm:cxn modelId="{E458562D-56FF-C549-85F3-58BCAE59C7FD}" srcId="{FEF3FF7E-4C9A-4038-ACBB-03AFAD95BAEB}" destId="{B7EE398D-355F-7F46-92D3-B9AF23C9986F}" srcOrd="1" destOrd="0" parTransId="{8E3EFF24-591D-A948-A1A0-22EB257A0967}" sibTransId="{8FC2C301-5320-2847-971C-C587279A0B7D}"/>
    <dgm:cxn modelId="{C21DE02F-9618-B947-8819-3F0191DF63C4}" srcId="{2D249260-F15A-4459-9C69-1F40F6A38830}" destId="{B85C455C-5D09-B64B-8D44-9077AE1A4378}" srcOrd="1" destOrd="0" parTransId="{A683C179-6E88-1848-A15D-DD81A759EC8F}" sibTransId="{E4E959ED-0581-BB45-8CE3-9EA0B57889D5}"/>
    <dgm:cxn modelId="{CACFD132-D65F-CA44-B138-74626C00EC0C}" srcId="{AE916DBA-791D-374A-9E9D-B96600696B0C}" destId="{46A6E4EE-19E1-3649-9B4F-B21F1AF5AC2A}" srcOrd="0" destOrd="0" parTransId="{05F93B19-58BA-5C4E-BF16-A0E6EE41FD70}" sibTransId="{EB93B533-243A-DC44-AD39-F305A334408F}"/>
    <dgm:cxn modelId="{E924BF3C-6895-8E43-B35E-4F30A99FC474}" type="presOf" srcId="{9F716A4F-8C71-A344-9785-E83F2C3C4EAB}" destId="{77D73681-EA8A-6C41-8EBD-634CEE7F2E75}" srcOrd="0" destOrd="1" presId="urn:microsoft.com/office/officeart/2009/3/layout/DescendingProcess"/>
    <dgm:cxn modelId="{86B0EF60-3619-1A4E-9A36-959E26758937}" srcId="{2D249260-F15A-4459-9C69-1F40F6A38830}" destId="{83690AFE-EE83-1044-9E58-028FC98616A9}" srcOrd="0" destOrd="0" parTransId="{0F15E117-FEC0-7948-B47D-CB2DDC0DBF8B}" sibTransId="{4AD4055D-EEAD-E943-BFB3-7F9FE48802B8}"/>
    <dgm:cxn modelId="{C269C742-15D0-CE49-AD26-154817D38FD4}" type="presOf" srcId="{4E4D23EF-67DD-F040-812F-7E971E6E2609}" destId="{C53730D3-C5D1-6042-BC52-1D0E9F9152AC}" srcOrd="0" destOrd="2" presId="urn:microsoft.com/office/officeart/2009/3/layout/DescendingProcess"/>
    <dgm:cxn modelId="{5B111E68-747C-A345-B881-DA186A79D42E}" srcId="{FEF3FF7E-4C9A-4038-ACBB-03AFAD95BAEB}" destId="{AE916DBA-791D-374A-9E9D-B96600696B0C}" srcOrd="2" destOrd="0" parTransId="{922A6054-6012-7C4D-BF3F-5C516861B2F5}" sibTransId="{79A36C74-C7F2-D648-8384-2A0CFCB9E17A}"/>
    <dgm:cxn modelId="{85A71E6A-3474-BA40-9D1C-E4F1CB920900}" srcId="{DDCDFA66-1747-2C49-A07D-61FDB3E6FE72}" destId="{A1E4F395-EC25-764E-AD2C-270D5943DC9A}" srcOrd="2" destOrd="0" parTransId="{020DF59E-758A-E14C-BBFB-B240469B2EB7}" sibTransId="{0EE00980-E7DC-644B-8B35-053543B1FAF4}"/>
    <dgm:cxn modelId="{759C5073-DE7C-364A-A3AB-9E55A59A56FB}" type="presOf" srcId="{AE916DBA-791D-374A-9E9D-B96600696B0C}" destId="{BCF17593-27F2-A541-8E13-6E186D77A67F}" srcOrd="0" destOrd="0" presId="urn:microsoft.com/office/officeart/2009/3/layout/DescendingProcess"/>
    <dgm:cxn modelId="{16F42079-C17D-A242-90CC-5388D577B69E}" type="presOf" srcId="{46A6E4EE-19E1-3649-9B4F-B21F1AF5AC2A}" destId="{BCF17593-27F2-A541-8E13-6E186D77A67F}" srcOrd="0" destOrd="1" presId="urn:microsoft.com/office/officeart/2009/3/layout/DescendingProcess"/>
    <dgm:cxn modelId="{176C3F79-533A-E44E-ACD6-696D0A520513}" srcId="{AE916DBA-791D-374A-9E9D-B96600696B0C}" destId="{A3576D58-857F-B64A-ABC4-DAE51A2F114A}" srcOrd="2" destOrd="0" parTransId="{65DE0D50-3CD6-F14C-8E86-E6D988A66BB2}" sibTransId="{08872F4D-C06A-D44F-8A46-436E927DB468}"/>
    <dgm:cxn modelId="{13FE9C7E-B848-4247-994E-A216B4539D4F}" type="presOf" srcId="{279CCB20-FB29-492E-8623-2B416D1BDE2B}" destId="{C9FE0B64-D762-9246-9E99-3ACDD7516D65}" srcOrd="0" destOrd="0" presId="urn:microsoft.com/office/officeart/2009/3/layout/DescendingProcess"/>
    <dgm:cxn modelId="{E1100B7F-2447-7A4C-89CC-DA56BDC6750F}" type="presOf" srcId="{BA96E463-8D87-464E-9E49-16783EFF94C7}" destId="{BCF8783D-21C9-494E-BE3A-DD3A14A069B7}" srcOrd="0" destOrd="0" presId="urn:microsoft.com/office/officeart/2009/3/layout/DescendingProcess"/>
    <dgm:cxn modelId="{E99FDF84-0451-B641-833F-E146661C4EB2}" srcId="{DDCDFA66-1747-2C49-A07D-61FDB3E6FE72}" destId="{BBE1AB4A-96EC-0B4A-82C1-1F33D2AF3687}" srcOrd="1" destOrd="0" parTransId="{15BB9C6F-074A-FC40-84A3-942FDEEC9DB7}" sibTransId="{3CF86C1C-7749-B64F-8D22-B52ECE75EB9C}"/>
    <dgm:cxn modelId="{C1963387-D2B7-9146-9246-9F28FB11189D}" type="presOf" srcId="{A1E4F395-EC25-764E-AD2C-270D5943DC9A}" destId="{77D73681-EA8A-6C41-8EBD-634CEE7F2E75}" srcOrd="0" destOrd="3" presId="urn:microsoft.com/office/officeart/2009/3/layout/DescendingProcess"/>
    <dgm:cxn modelId="{9BA04B89-5BB2-C144-ADA0-8612152D15E8}" srcId="{DDCDFA66-1747-2C49-A07D-61FDB3E6FE72}" destId="{9F716A4F-8C71-A344-9785-E83F2C3C4EAB}" srcOrd="0" destOrd="0" parTransId="{703BCA11-A9DA-E84D-B373-AA3226DCB09C}" sibTransId="{4C849F2F-201F-BD40-8FE4-254DB5589C1B}"/>
    <dgm:cxn modelId="{1368FD97-880D-7A4F-96DB-43D596391FDC}" srcId="{DDCDFA66-1747-2C49-A07D-61FDB3E6FE72}" destId="{A224C3F9-B9CE-9C4D-A408-84D688B3D681}" srcOrd="3" destOrd="0" parTransId="{21BE087B-C3E6-B44A-8337-C6631FBD7356}" sibTransId="{AB8652E2-BF5D-6D48-B952-E984552B6C67}"/>
    <dgm:cxn modelId="{A9C5A099-769F-074D-9267-057DF4916A63}" type="presOf" srcId="{B561331B-1082-CA42-865A-0ED1C14980F6}" destId="{BCF17593-27F2-A541-8E13-6E186D77A67F}" srcOrd="0" destOrd="4" presId="urn:microsoft.com/office/officeart/2009/3/layout/DescendingProcess"/>
    <dgm:cxn modelId="{0F4CD4A6-B24F-BE46-875D-6E7F02415517}" srcId="{AE916DBA-791D-374A-9E9D-B96600696B0C}" destId="{B561331B-1082-CA42-865A-0ED1C14980F6}" srcOrd="3" destOrd="0" parTransId="{49DCFE29-7AD8-8949-9700-85A5EA560BA1}" sibTransId="{C5C9B73C-8F46-E24A-8917-428E54C33962}"/>
    <dgm:cxn modelId="{69CDABAC-E026-7B40-985F-43B4BF5E02BE}" type="presOf" srcId="{043D631B-7025-5C42-BE68-F712CA565A71}" destId="{C9FE0B64-D762-9246-9E99-3ACDD7516D65}" srcOrd="0" destOrd="2" presId="urn:microsoft.com/office/officeart/2009/3/layout/DescendingProcess"/>
    <dgm:cxn modelId="{DC7760AD-293E-FB4C-BFA5-BB080A80B824}" type="presOf" srcId="{A3576D58-857F-B64A-ABC4-DAE51A2F114A}" destId="{BCF17593-27F2-A541-8E13-6E186D77A67F}" srcOrd="0" destOrd="3" presId="urn:microsoft.com/office/officeart/2009/3/layout/DescendingProcess"/>
    <dgm:cxn modelId="{0F84FEB2-9F87-4872-B217-9A878EEBD3A1}" srcId="{FEF3FF7E-4C9A-4038-ACBB-03AFAD95BAEB}" destId="{2D249260-F15A-4459-9C69-1F40F6A38830}" srcOrd="4" destOrd="0" parTransId="{440BA13F-A652-4DEC-B4F8-5C0110F773A9}" sibTransId="{E8697A8F-D159-4C8E-BD60-E7920BF2C90E}"/>
    <dgm:cxn modelId="{04820FB9-C2BA-7645-942D-C9CB5858D05D}" type="presOf" srcId="{8FC2C301-5320-2847-971C-C587279A0B7D}" destId="{03CE6823-F904-384F-8952-D133DD1D4EB1}" srcOrd="0" destOrd="0" presId="urn:microsoft.com/office/officeart/2009/3/layout/DescendingProcess"/>
    <dgm:cxn modelId="{4C5E0ABA-B710-9A46-9048-03A5F47E95DF}" type="presOf" srcId="{B95C7A29-9150-FE48-958A-079A27470A72}" destId="{C9FE0B64-D762-9246-9E99-3ACDD7516D65}" srcOrd="0" destOrd="1" presId="urn:microsoft.com/office/officeart/2009/3/layout/DescendingProcess"/>
    <dgm:cxn modelId="{0373F0C1-547D-A04F-A6D5-FB77472A06C9}" type="presOf" srcId="{BBE1AB4A-96EC-0B4A-82C1-1F33D2AF3687}" destId="{77D73681-EA8A-6C41-8EBD-634CEE7F2E75}" srcOrd="0" destOrd="2" presId="urn:microsoft.com/office/officeart/2009/3/layout/DescendingProcess"/>
    <dgm:cxn modelId="{9C952DC5-097D-5847-AACA-3B5F8606D24A}" srcId="{FEF3FF7E-4C9A-4038-ACBB-03AFAD95BAEB}" destId="{DDCDFA66-1747-2C49-A07D-61FDB3E6FE72}" srcOrd="3" destOrd="0" parTransId="{1C929845-65D9-1A47-BE06-1B371659646D}" sibTransId="{BA96E463-8D87-464E-9E49-16783EFF94C7}"/>
    <dgm:cxn modelId="{B69FC4CC-9F22-E544-B05E-E3AB0919C80E}" type="presOf" srcId="{83690AFE-EE83-1044-9E58-028FC98616A9}" destId="{63C9A6DF-B761-AA4B-BDF1-CC4F0B692084}" srcOrd="0" destOrd="1" presId="urn:microsoft.com/office/officeart/2009/3/layout/DescendingProcess"/>
    <dgm:cxn modelId="{B9DC7BD5-0ECE-B644-B9C1-AE341E2702A9}" srcId="{B7EE398D-355F-7F46-92D3-B9AF23C9986F}" destId="{F779A7FF-B07A-A94A-8D09-883B9AB4F8E0}" srcOrd="0" destOrd="0" parTransId="{E9FA9156-7CE5-6248-BEC0-A1CED35F4758}" sibTransId="{21557867-C4EE-C74E-B6D5-0311C677CC4D}"/>
    <dgm:cxn modelId="{F8D092D7-3287-FD44-8538-C3EB72A4B524}" type="presOf" srcId="{2D249260-F15A-4459-9C69-1F40F6A38830}" destId="{63C9A6DF-B761-AA4B-BDF1-CC4F0B692084}" srcOrd="0" destOrd="0" presId="urn:microsoft.com/office/officeart/2009/3/layout/DescendingProcess"/>
    <dgm:cxn modelId="{A31985D8-9C3E-5B44-8BD1-87EDAF1E462A}" srcId="{279CCB20-FB29-492E-8623-2B416D1BDE2B}" destId="{B95C7A29-9150-FE48-958A-079A27470A72}" srcOrd="0" destOrd="0" parTransId="{89A8A4DE-EA7E-3145-8D2A-B5BF5B7513F0}" sibTransId="{A50C9BA5-EFFD-1A4C-947C-725EAB508D51}"/>
    <dgm:cxn modelId="{5A933FE0-E40E-2043-AD2F-C805BA3A2B60}" type="presOf" srcId="{3667A7BD-A82E-8C43-8425-C61AA2320936}" destId="{63C9A6DF-B761-AA4B-BDF1-CC4F0B692084}" srcOrd="0" destOrd="3" presId="urn:microsoft.com/office/officeart/2009/3/layout/DescendingProcess"/>
    <dgm:cxn modelId="{48BBCEED-D10A-1D4B-81B9-84A0E466ABE4}" type="presOf" srcId="{F779A7FF-B07A-A94A-8D09-883B9AB4F8E0}" destId="{C53730D3-C5D1-6042-BC52-1D0E9F9152AC}" srcOrd="0" destOrd="1" presId="urn:microsoft.com/office/officeart/2009/3/layout/DescendingProcess"/>
    <dgm:cxn modelId="{D149D3EE-763F-5D4E-A9CF-DF6D7EACA0A9}" type="presOf" srcId="{DDCDFA66-1747-2C49-A07D-61FDB3E6FE72}" destId="{77D73681-EA8A-6C41-8EBD-634CEE7F2E75}" srcOrd="0" destOrd="0" presId="urn:microsoft.com/office/officeart/2009/3/layout/DescendingProcess"/>
    <dgm:cxn modelId="{FABBE5F5-7838-4F4F-9E93-378690BA3499}" srcId="{B7EE398D-355F-7F46-92D3-B9AF23C9986F}" destId="{4E4D23EF-67DD-F040-812F-7E971E6E2609}" srcOrd="1" destOrd="0" parTransId="{412EC332-21B1-5F43-8CDC-F92418A3DFBD}" sibTransId="{31F1D298-7D96-A244-98AF-9635FC31E356}"/>
    <dgm:cxn modelId="{467E7719-D709-E942-8BB7-6F0E5BB7B4C4}" type="presParOf" srcId="{3A13BBA3-3706-B543-86FE-18EE8830723B}" destId="{E5580F38-EBAA-4447-9AEC-9A6ADE84EF98}" srcOrd="0" destOrd="0" presId="urn:microsoft.com/office/officeart/2009/3/layout/DescendingProcess"/>
    <dgm:cxn modelId="{81D22E60-7445-EC41-98F3-D70BA5D296CA}" type="presParOf" srcId="{3A13BBA3-3706-B543-86FE-18EE8830723B}" destId="{C9FE0B64-D762-9246-9E99-3ACDD7516D65}" srcOrd="1" destOrd="0" presId="urn:microsoft.com/office/officeart/2009/3/layout/DescendingProcess"/>
    <dgm:cxn modelId="{68DF03BB-1717-DD44-9ECD-234934546B86}" type="presParOf" srcId="{3A13BBA3-3706-B543-86FE-18EE8830723B}" destId="{C53730D3-C5D1-6042-BC52-1D0E9F9152AC}" srcOrd="2" destOrd="0" presId="urn:microsoft.com/office/officeart/2009/3/layout/DescendingProcess"/>
    <dgm:cxn modelId="{D41943E6-4775-704E-9D49-CE2337A3C0FF}" type="presParOf" srcId="{3A13BBA3-3706-B543-86FE-18EE8830723B}" destId="{D5E2A66B-08AE-B941-B47A-0F562834D025}" srcOrd="3" destOrd="0" presId="urn:microsoft.com/office/officeart/2009/3/layout/DescendingProcess"/>
    <dgm:cxn modelId="{5236FF64-5DDD-E149-B4BC-86F8AB3FFF76}" type="presParOf" srcId="{D5E2A66B-08AE-B941-B47A-0F562834D025}" destId="{03CE6823-F904-384F-8952-D133DD1D4EB1}" srcOrd="0" destOrd="0" presId="urn:microsoft.com/office/officeart/2009/3/layout/DescendingProcess"/>
    <dgm:cxn modelId="{B5619B06-2C0A-5240-84F0-CD81BF9C3ACA}" type="presParOf" srcId="{3A13BBA3-3706-B543-86FE-18EE8830723B}" destId="{BCF17593-27F2-A541-8E13-6E186D77A67F}" srcOrd="4" destOrd="0" presId="urn:microsoft.com/office/officeart/2009/3/layout/DescendingProcess"/>
    <dgm:cxn modelId="{DFBAF1C2-B2CF-0C4B-890E-273D96E1FCCD}" type="presParOf" srcId="{3A13BBA3-3706-B543-86FE-18EE8830723B}" destId="{6D343974-94EB-C643-B537-FB0E9204987C}" srcOrd="5" destOrd="0" presId="urn:microsoft.com/office/officeart/2009/3/layout/DescendingProcess"/>
    <dgm:cxn modelId="{0B06A0BD-0A6F-D94D-9C12-83D284D1D44A}" type="presParOf" srcId="{6D343974-94EB-C643-B537-FB0E9204987C}" destId="{01CF25C7-9B60-5F48-8B55-BFB9632DD05D}" srcOrd="0" destOrd="0" presId="urn:microsoft.com/office/officeart/2009/3/layout/DescendingProcess"/>
    <dgm:cxn modelId="{91EE9653-6FE7-FE4D-9FEE-E75D23EF55E4}" type="presParOf" srcId="{3A13BBA3-3706-B543-86FE-18EE8830723B}" destId="{77D73681-EA8A-6C41-8EBD-634CEE7F2E75}" srcOrd="6" destOrd="0" presId="urn:microsoft.com/office/officeart/2009/3/layout/DescendingProcess"/>
    <dgm:cxn modelId="{F0080E27-1C0D-E749-877E-50DCB25E6B77}" type="presParOf" srcId="{3A13BBA3-3706-B543-86FE-18EE8830723B}" destId="{95D05150-0BA6-1645-A65C-FC0C605EAAFF}" srcOrd="7" destOrd="0" presId="urn:microsoft.com/office/officeart/2009/3/layout/DescendingProcess"/>
    <dgm:cxn modelId="{D6D94ABB-1CAB-B24D-9859-DC49042A11C7}" type="presParOf" srcId="{95D05150-0BA6-1645-A65C-FC0C605EAAFF}" destId="{BCF8783D-21C9-494E-BE3A-DD3A14A069B7}" srcOrd="0" destOrd="0" presId="urn:microsoft.com/office/officeart/2009/3/layout/DescendingProcess"/>
    <dgm:cxn modelId="{BACD2A5F-C4CB-E243-8777-91D0B38D090F}" type="presParOf" srcId="{3A13BBA3-3706-B543-86FE-18EE8830723B}" destId="{63C9A6DF-B761-AA4B-BDF1-CC4F0B692084}" srcOrd="8" destOrd="0" presId="urn:microsoft.com/office/officeart/2009/3/layout/Descending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D38D3-ED9C-9C41-9087-D52A1D4250E7}">
      <dsp:nvSpPr>
        <dsp:cNvPr id="0" name=""/>
        <dsp:cNvSpPr/>
      </dsp:nvSpPr>
      <dsp:spPr>
        <a:xfrm flipH="1">
          <a:off x="3020601" y="686038"/>
          <a:ext cx="425862" cy="190061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DAA15-D4F9-A248-88BF-0D10DD684BD4}">
      <dsp:nvSpPr>
        <dsp:cNvPr id="0" name=""/>
        <dsp:cNvSpPr/>
      </dsp:nvSpPr>
      <dsp:spPr>
        <a:xfrm>
          <a:off x="647755" y="466682"/>
          <a:ext cx="9298410" cy="933365"/>
        </a:xfrm>
        <a:prstGeom prst="rect">
          <a:avLst/>
        </a:prstGeom>
        <a:solidFill>
          <a:srgbClr val="0070C0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4085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accent5">
                <a:lumMod val="75000"/>
              </a:schemeClr>
            </a:solidFill>
            <a:latin typeface="Polly Rounded" panose="00000500000000000000" pitchFamily="50" charset="0"/>
          </a:endParaRPr>
        </a:p>
      </dsp:txBody>
      <dsp:txXfrm>
        <a:off x="647755" y="466682"/>
        <a:ext cx="9298410" cy="933365"/>
      </dsp:txXfrm>
    </dsp:sp>
    <dsp:sp modelId="{92DD9C22-548C-0444-8B3D-5B38D7591C27}">
      <dsp:nvSpPr>
        <dsp:cNvPr id="0" name=""/>
        <dsp:cNvSpPr/>
      </dsp:nvSpPr>
      <dsp:spPr>
        <a:xfrm>
          <a:off x="64402" y="335906"/>
          <a:ext cx="1166707" cy="1166707"/>
        </a:xfrm>
        <a:prstGeom prst="ellipse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15A21FF4-D35C-974D-B9C2-F302A95AC986}">
      <dsp:nvSpPr>
        <dsp:cNvPr id="0" name=""/>
        <dsp:cNvSpPr/>
      </dsp:nvSpPr>
      <dsp:spPr>
        <a:xfrm>
          <a:off x="987034" y="1853006"/>
          <a:ext cx="8959131" cy="960815"/>
        </a:xfrm>
        <a:prstGeom prst="rect">
          <a:avLst/>
        </a:prstGeom>
        <a:solidFill>
          <a:srgbClr val="92D050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4085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i="0" u="none" kern="1200" dirty="0">
            <a:solidFill>
              <a:schemeClr val="accent3">
                <a:lumMod val="50000"/>
              </a:schemeClr>
            </a:solidFill>
            <a:latin typeface="Polly Rounded" panose="00000500000000000000" pitchFamily="50" charset="0"/>
          </a:endParaRPr>
        </a:p>
      </dsp:txBody>
      <dsp:txXfrm>
        <a:off x="987034" y="1853006"/>
        <a:ext cx="8959131" cy="960815"/>
      </dsp:txXfrm>
    </dsp:sp>
    <dsp:sp modelId="{69033783-9F7F-B349-979D-3C08DBC29594}">
      <dsp:nvSpPr>
        <dsp:cNvPr id="0" name=""/>
        <dsp:cNvSpPr/>
      </dsp:nvSpPr>
      <dsp:spPr>
        <a:xfrm>
          <a:off x="68625" y="1750060"/>
          <a:ext cx="1166707" cy="1166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F191F-CDB0-2F4E-99DF-DC7A65CABAC9}">
      <dsp:nvSpPr>
        <dsp:cNvPr id="0" name=""/>
        <dsp:cNvSpPr/>
      </dsp:nvSpPr>
      <dsp:spPr>
        <a:xfrm>
          <a:off x="647755" y="3211874"/>
          <a:ext cx="9298410" cy="1043176"/>
        </a:xfrm>
        <a:prstGeom prst="rect">
          <a:avLst/>
        </a:prstGeom>
        <a:solidFill>
          <a:srgbClr val="FFC000"/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40859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accent4">
                <a:lumMod val="50000"/>
              </a:schemeClr>
            </a:solidFill>
            <a:latin typeface="Polly Rounded" panose="00000500000000000000" pitchFamily="50" charset="0"/>
          </a:endParaRPr>
        </a:p>
      </dsp:txBody>
      <dsp:txXfrm>
        <a:off x="647755" y="3211874"/>
        <a:ext cx="9298410" cy="1043176"/>
      </dsp:txXfrm>
    </dsp:sp>
    <dsp:sp modelId="{48E1C5D5-242C-444B-8914-6CA2F243EDF1}">
      <dsp:nvSpPr>
        <dsp:cNvPr id="0" name=""/>
        <dsp:cNvSpPr/>
      </dsp:nvSpPr>
      <dsp:spPr>
        <a:xfrm>
          <a:off x="64402" y="3150108"/>
          <a:ext cx="1166707" cy="1166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2B638-1772-4F56-85E6-78EB9F3FE3E6}">
      <dsp:nvSpPr>
        <dsp:cNvPr id="0" name=""/>
        <dsp:cNvSpPr/>
      </dsp:nvSpPr>
      <dsp:spPr>
        <a:xfrm>
          <a:off x="3040391" y="-208765"/>
          <a:ext cx="1660104" cy="13611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CC223A"/>
              </a:solidFill>
            </a:rPr>
            <a:t>Perpetrator’s pattern of coercive control</a:t>
          </a:r>
        </a:p>
      </dsp:txBody>
      <dsp:txXfrm>
        <a:off x="3106837" y="-142319"/>
        <a:ext cx="1527212" cy="1228262"/>
      </dsp:txXfrm>
    </dsp:sp>
    <dsp:sp modelId="{6AA66267-A815-41BB-A828-0C8405D7CD02}">
      <dsp:nvSpPr>
        <dsp:cNvPr id="0" name=""/>
        <dsp:cNvSpPr/>
      </dsp:nvSpPr>
      <dsp:spPr>
        <a:xfrm>
          <a:off x="2084663" y="436988"/>
          <a:ext cx="3445906" cy="3445906"/>
        </a:xfrm>
        <a:custGeom>
          <a:avLst/>
          <a:gdLst/>
          <a:ahLst/>
          <a:cxnLst/>
          <a:rect l="0" t="0" r="0" b="0"/>
          <a:pathLst>
            <a:path>
              <a:moveTo>
                <a:pt x="2622828" y="253670"/>
              </a:moveTo>
              <a:arcTo wR="1722953" hR="1722953" stAng="18089145" swAng="1617841"/>
            </a:path>
          </a:pathLst>
        </a:custGeom>
        <a:noFill/>
        <a:ln w="38100" cap="flat" cmpd="sng" algn="ctr">
          <a:solidFill>
            <a:schemeClr val="tx1">
              <a:lumMod val="95000"/>
              <a:lumOff val="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6E27C-7C16-498B-9DC3-D046AEBBBC74}">
      <dsp:nvSpPr>
        <dsp:cNvPr id="0" name=""/>
        <dsp:cNvSpPr/>
      </dsp:nvSpPr>
      <dsp:spPr>
        <a:xfrm>
          <a:off x="4693192" y="1265405"/>
          <a:ext cx="1686246" cy="136115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3">
                  <a:lumMod val="50000"/>
                </a:schemeClr>
              </a:solidFill>
            </a:rPr>
            <a:t>Actions taken by perpetrator to harm child</a:t>
          </a:r>
        </a:p>
      </dsp:txBody>
      <dsp:txXfrm>
        <a:off x="4759638" y="1331851"/>
        <a:ext cx="1553354" cy="1228262"/>
      </dsp:txXfrm>
    </dsp:sp>
    <dsp:sp modelId="{93D7C288-B000-4EA4-A286-B53002C860A8}">
      <dsp:nvSpPr>
        <dsp:cNvPr id="0" name=""/>
        <dsp:cNvSpPr/>
      </dsp:nvSpPr>
      <dsp:spPr>
        <a:xfrm>
          <a:off x="2060904" y="695555"/>
          <a:ext cx="3445906" cy="3445906"/>
        </a:xfrm>
        <a:custGeom>
          <a:avLst/>
          <a:gdLst/>
          <a:ahLst/>
          <a:cxnLst/>
          <a:rect l="0" t="0" r="0" b="0"/>
          <a:pathLst>
            <a:path>
              <a:moveTo>
                <a:pt x="3432962" y="1933752"/>
              </a:moveTo>
              <a:arcTo wR="1722953" hR="1722953" stAng="421657" swAng="541951"/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4FC0E-9061-4C90-A31E-B2DA28EDA837}">
      <dsp:nvSpPr>
        <dsp:cNvPr id="0" name=""/>
        <dsp:cNvSpPr/>
      </dsp:nvSpPr>
      <dsp:spPr>
        <a:xfrm>
          <a:off x="4053117" y="2897817"/>
          <a:ext cx="1660104" cy="136115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4">
                  <a:lumMod val="50000"/>
                </a:schemeClr>
              </a:solidFill>
            </a:rPr>
            <a:t>Full spectrum of non-offending parent’s efforts to promote child safety &amp; wellbeing</a:t>
          </a:r>
        </a:p>
      </dsp:txBody>
      <dsp:txXfrm>
        <a:off x="4119563" y="2964263"/>
        <a:ext cx="1527212" cy="1228262"/>
      </dsp:txXfrm>
    </dsp:sp>
    <dsp:sp modelId="{738EE03D-0DED-4BA8-BA4D-6A2B2F512520}">
      <dsp:nvSpPr>
        <dsp:cNvPr id="0" name=""/>
        <dsp:cNvSpPr/>
      </dsp:nvSpPr>
      <dsp:spPr>
        <a:xfrm>
          <a:off x="2147489" y="461542"/>
          <a:ext cx="3445906" cy="3445906"/>
        </a:xfrm>
        <a:custGeom>
          <a:avLst/>
          <a:gdLst/>
          <a:ahLst/>
          <a:cxnLst/>
          <a:rect l="0" t="0" r="0" b="0"/>
          <a:pathLst>
            <a:path>
              <a:moveTo>
                <a:pt x="1901994" y="3436578"/>
              </a:moveTo>
              <a:arcTo wR="1722953" hR="1722953" stAng="5042120" swAng="715761"/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98413-D82B-44C5-AD0A-0BF085211EDA}">
      <dsp:nvSpPr>
        <dsp:cNvPr id="0" name=""/>
        <dsp:cNvSpPr/>
      </dsp:nvSpPr>
      <dsp:spPr>
        <a:xfrm>
          <a:off x="2027664" y="2897817"/>
          <a:ext cx="1660104" cy="136115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5">
                  <a:lumMod val="50000"/>
                </a:schemeClr>
              </a:solidFill>
            </a:rPr>
            <a:t>Adverse impact of perpetrator’s </a:t>
          </a:r>
          <a:r>
            <a:rPr lang="en-US" sz="1400" b="1" kern="1200" dirty="0" err="1">
              <a:solidFill>
                <a:schemeClr val="accent5">
                  <a:lumMod val="50000"/>
                </a:schemeClr>
              </a:solidFill>
            </a:rPr>
            <a:t>behaviour</a:t>
          </a:r>
          <a:r>
            <a:rPr lang="en-US" sz="1400" b="1" kern="1200" dirty="0">
              <a:solidFill>
                <a:schemeClr val="accent5">
                  <a:lumMod val="50000"/>
                </a:schemeClr>
              </a:solidFill>
            </a:rPr>
            <a:t> on child</a:t>
          </a:r>
        </a:p>
      </dsp:txBody>
      <dsp:txXfrm>
        <a:off x="2094110" y="2964263"/>
        <a:ext cx="1527212" cy="1228262"/>
      </dsp:txXfrm>
    </dsp:sp>
    <dsp:sp modelId="{BC135876-06DF-405B-B0EE-9BA81724921B}">
      <dsp:nvSpPr>
        <dsp:cNvPr id="0" name=""/>
        <dsp:cNvSpPr/>
      </dsp:nvSpPr>
      <dsp:spPr>
        <a:xfrm>
          <a:off x="2296678" y="1038444"/>
          <a:ext cx="3445906" cy="3445906"/>
        </a:xfrm>
        <a:custGeom>
          <a:avLst/>
          <a:gdLst/>
          <a:ahLst/>
          <a:cxnLst/>
          <a:rect l="0" t="0" r="0" b="0"/>
          <a:pathLst>
            <a:path>
              <a:moveTo>
                <a:pt x="5196" y="1856668"/>
              </a:moveTo>
              <a:arcTo wR="1722953" hR="1722953" stAng="10532934" swAng="530968"/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2C8FD-6FE5-458D-8AF0-C3C291D0EB37}">
      <dsp:nvSpPr>
        <dsp:cNvPr id="0" name=""/>
        <dsp:cNvSpPr/>
      </dsp:nvSpPr>
      <dsp:spPr>
        <a:xfrm>
          <a:off x="1428354" y="1265404"/>
          <a:ext cx="1660104" cy="136115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6">
                  <a:lumMod val="50000"/>
                </a:schemeClr>
              </a:solidFill>
            </a:rPr>
            <a:t>Role of substance abuse, mental health, culture &amp; other socio-economic factors</a:t>
          </a:r>
        </a:p>
      </dsp:txBody>
      <dsp:txXfrm>
        <a:off x="1494800" y="1331850"/>
        <a:ext cx="1527212" cy="1228262"/>
      </dsp:txXfrm>
    </dsp:sp>
    <dsp:sp modelId="{B3C2B1EF-7549-4210-81C7-3FEF022E2979}">
      <dsp:nvSpPr>
        <dsp:cNvPr id="0" name=""/>
        <dsp:cNvSpPr/>
      </dsp:nvSpPr>
      <dsp:spPr>
        <a:xfrm>
          <a:off x="2313349" y="369405"/>
          <a:ext cx="3445906" cy="3445906"/>
        </a:xfrm>
        <a:custGeom>
          <a:avLst/>
          <a:gdLst/>
          <a:ahLst/>
          <a:cxnLst/>
          <a:rect l="0" t="0" r="0" b="0"/>
          <a:pathLst>
            <a:path>
              <a:moveTo>
                <a:pt x="215162" y="889206"/>
              </a:moveTo>
              <a:arcTo wR="1722953" hR="1722953" stAng="12536448" swAng="1529374"/>
            </a:path>
          </a:pathLst>
        </a:custGeom>
        <a:noFill/>
        <a:ln w="38100" cap="flat" cmpd="sng" algn="ctr">
          <a:solidFill>
            <a:srgbClr val="0D0D0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80F38-EBAA-4447-9AEC-9A6ADE84EF98}">
      <dsp:nvSpPr>
        <dsp:cNvPr id="0" name=""/>
        <dsp:cNvSpPr/>
      </dsp:nvSpPr>
      <dsp:spPr>
        <a:xfrm rot="4215483">
          <a:off x="1437563" y="114970"/>
          <a:ext cx="4355377" cy="5071658"/>
        </a:xfrm>
        <a:prstGeom prst="swooshArrow">
          <a:avLst>
            <a:gd name="adj1" fmla="val 16310"/>
            <a:gd name="adj2" fmla="val 3137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CE6823-F904-384F-8952-D133DD1D4EB1}">
      <dsp:nvSpPr>
        <dsp:cNvPr id="0" name=""/>
        <dsp:cNvSpPr/>
      </dsp:nvSpPr>
      <dsp:spPr>
        <a:xfrm>
          <a:off x="0" y="2311640"/>
          <a:ext cx="122750" cy="12275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1CF25C7-9B60-5F48-8B55-BFB9632DD05D}">
      <dsp:nvSpPr>
        <dsp:cNvPr id="0" name=""/>
        <dsp:cNvSpPr/>
      </dsp:nvSpPr>
      <dsp:spPr>
        <a:xfrm flipH="1" flipV="1">
          <a:off x="0" y="3192378"/>
          <a:ext cx="142885" cy="5678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F8783D-21C9-494E-BE3A-DD3A14A069B7}">
      <dsp:nvSpPr>
        <dsp:cNvPr id="0" name=""/>
        <dsp:cNvSpPr/>
      </dsp:nvSpPr>
      <dsp:spPr>
        <a:xfrm>
          <a:off x="0" y="2743696"/>
          <a:ext cx="122750" cy="12275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FE0B64-D762-9246-9E99-3ACDD7516D65}">
      <dsp:nvSpPr>
        <dsp:cNvPr id="0" name=""/>
        <dsp:cNvSpPr/>
      </dsp:nvSpPr>
      <dsp:spPr>
        <a:xfrm>
          <a:off x="0" y="177232"/>
          <a:ext cx="3951624" cy="1649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2000" b="1" kern="1200" dirty="0">
              <a:solidFill>
                <a:srgbClr val="FF0000"/>
              </a:solidFill>
              <a:latin typeface="Polly Rounded Bold" panose="00000800000000000000" pitchFamily="50" charset="0"/>
              <a:cs typeface="Arial Black"/>
            </a:rPr>
            <a:t>Perpetrator’s Pattern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kern="1200" dirty="0">
              <a:latin typeface="Polly Rounded" panose="00000500000000000000" pitchFamily="50" charset="0"/>
            </a:rPr>
            <a:t>Coercive control toward adult survivor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latin typeface="Polly Rounded" panose="00000500000000000000" pitchFamily="50" charset="0"/>
            </a:rPr>
            <a:t>Actions taken to harm children</a:t>
          </a:r>
        </a:p>
      </dsp:txBody>
      <dsp:txXfrm>
        <a:off x="0" y="177232"/>
        <a:ext cx="3951624" cy="1649592"/>
      </dsp:txXfrm>
    </dsp:sp>
    <dsp:sp modelId="{C53730D3-C5D1-6042-BC52-1D0E9F9152AC}">
      <dsp:nvSpPr>
        <dsp:cNvPr id="0" name=""/>
        <dsp:cNvSpPr/>
      </dsp:nvSpPr>
      <dsp:spPr>
        <a:xfrm>
          <a:off x="4520856" y="521759"/>
          <a:ext cx="3379667" cy="1426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Children’s Trauma &amp; Safety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Victim of physical abuse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Seeing, hearing or learning about the violence</a:t>
          </a:r>
        </a:p>
      </dsp:txBody>
      <dsp:txXfrm>
        <a:off x="4520856" y="521759"/>
        <a:ext cx="3379667" cy="1426469"/>
      </dsp:txXfrm>
    </dsp:sp>
    <dsp:sp modelId="{BCF17593-27F2-A541-8E13-6E186D77A67F}">
      <dsp:nvSpPr>
        <dsp:cNvPr id="0" name=""/>
        <dsp:cNvSpPr/>
      </dsp:nvSpPr>
      <dsp:spPr>
        <a:xfrm>
          <a:off x="445471" y="1925593"/>
          <a:ext cx="3573081" cy="2630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Effect on Partner’s Parenting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Depression, PTSD, anxiety, substance abuse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Loss of authority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Energy goes to </a:t>
          </a:r>
          <a:br>
            <a:rPr lang="en-US" sz="1600" i="1" kern="1200" dirty="0">
              <a:latin typeface="Polly Rounded" panose="00000500000000000000" pitchFamily="50" charset="0"/>
            </a:rPr>
          </a:br>
          <a:r>
            <a:rPr lang="en-US" sz="1600" i="1" kern="1200" dirty="0">
              <a:latin typeface="Polly Rounded" panose="00000500000000000000" pitchFamily="50" charset="0"/>
            </a:rPr>
            <a:t>addressing perpetrator instead of children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Interference with day-to-day routine and basic care</a:t>
          </a:r>
        </a:p>
      </dsp:txBody>
      <dsp:txXfrm>
        <a:off x="445471" y="1925593"/>
        <a:ext cx="3573081" cy="2630366"/>
      </dsp:txXfrm>
    </dsp:sp>
    <dsp:sp modelId="{77D73681-EA8A-6C41-8EBD-634CEE7F2E75}">
      <dsp:nvSpPr>
        <dsp:cNvPr id="0" name=""/>
        <dsp:cNvSpPr/>
      </dsp:nvSpPr>
      <dsp:spPr>
        <a:xfrm>
          <a:off x="6580507" y="1799837"/>
          <a:ext cx="2972569" cy="219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solidFill>
                <a:schemeClr val="accent2"/>
              </a:solidFill>
              <a:latin typeface="Polly Rounded Bold" panose="00000800000000000000" pitchFamily="50" charset="0"/>
              <a:cs typeface="Arial"/>
            </a:rPr>
            <a:t>Effects on Family Ecology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Loss of income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Housing instability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Loss of contact with extended family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i="1" kern="1200" dirty="0">
              <a:latin typeface="Polly Rounded" panose="00000500000000000000" pitchFamily="50" charset="0"/>
            </a:rPr>
            <a:t>Educational and social disruptions</a:t>
          </a:r>
        </a:p>
      </dsp:txBody>
      <dsp:txXfrm>
        <a:off x="6580507" y="1799837"/>
        <a:ext cx="2972569" cy="2193679"/>
      </dsp:txXfrm>
    </dsp:sp>
    <dsp:sp modelId="{63C9A6DF-B761-AA4B-BDF1-CC4F0B692084}">
      <dsp:nvSpPr>
        <dsp:cNvPr id="0" name=""/>
        <dsp:cNvSpPr/>
      </dsp:nvSpPr>
      <dsp:spPr>
        <a:xfrm>
          <a:off x="4762524" y="4188494"/>
          <a:ext cx="4673821" cy="1329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2000" b="1" kern="1200" dirty="0">
              <a:solidFill>
                <a:srgbClr val="FF0000"/>
              </a:solidFill>
              <a:latin typeface="Polly Rounded Bold" panose="00000800000000000000" pitchFamily="50" charset="0"/>
              <a:cs typeface="Arial Black"/>
            </a:rPr>
            <a:t>Harm to Child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kern="1200" dirty="0" err="1">
              <a:latin typeface="Polly Rounded" panose="00000500000000000000" pitchFamily="50" charset="0"/>
            </a:rPr>
            <a:t>Behavioural</a:t>
          </a:r>
          <a:r>
            <a:rPr lang="en-US" sz="1600" kern="1200" dirty="0">
              <a:latin typeface="Polly Rounded" panose="00000500000000000000" pitchFamily="50" charset="0"/>
            </a:rPr>
            <a:t>, Emotional, Social, Educational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kern="1200" dirty="0">
              <a:latin typeface="Polly Rounded" panose="00000500000000000000" pitchFamily="50" charset="0"/>
            </a:rPr>
            <a:t>Developmental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en-US" sz="1600" kern="1200" dirty="0">
              <a:latin typeface="Polly Rounded" panose="00000500000000000000" pitchFamily="50" charset="0"/>
            </a:rPr>
            <a:t>Physical Injury</a:t>
          </a:r>
        </a:p>
      </dsp:txBody>
      <dsp:txXfrm>
        <a:off x="4762524" y="4188494"/>
        <a:ext cx="4673821" cy="1329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F2897-1573-419E-8B7D-60A537F00CBD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77ECA-1B78-4159-84B0-3C3EEADF9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8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77ECA-1B78-4159-84B0-3C3EEADF9E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853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77ECA-1B78-4159-84B0-3C3EEADF9E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38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l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None/>
            </a:pPr>
            <a:endParaRPr lang="en-GB" sz="1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77ECA-1B78-4159-84B0-3C3EEADF9E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6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8A9C0-D889-BA44-89D0-9EAAF7A0A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35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="1" dirty="0"/>
          </a:p>
          <a:p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25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77ECA-1B78-4159-84B0-3C3EEADF9E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52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8A9C0-D889-BA44-89D0-9EAAF7A0A8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55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77ECA-1B78-4159-84B0-3C3EEADF9E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18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FB8B-1634-484C-89A8-9BB9F1CBF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21AD3-9B60-4EFD-A6FC-A353E22C0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CDCE3-42BC-4E87-B0D0-88300B186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olly Rounded" panose="00000500000000000000" pitchFamily="2" charset="0"/>
              </a:defRPr>
            </a:lvl1pPr>
          </a:lstStyle>
          <a:p>
            <a:fld id="{22534E43-FC48-4D28-B66F-2129000643FA}" type="datetimeFigureOut">
              <a:rPr lang="en-GB" smtClean="0"/>
              <a:pPr/>
              <a:t>25/04/2024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E1F1F-161E-4B36-BE06-3747878F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56D40-15C4-4301-B3B6-AAAE6BF0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49"/>
            <a:ext cx="2743200" cy="365125"/>
          </a:xfrm>
        </p:spPr>
        <p:txBody>
          <a:bodyPr/>
          <a:lstStyle>
            <a:lvl1pPr>
              <a:defRPr>
                <a:latin typeface="Polly Rounded" panose="00000500000000000000" pitchFamily="2" charset="0"/>
              </a:defRPr>
            </a:lvl1pPr>
          </a:lstStyle>
          <a:p>
            <a:r>
              <a:rPr lang="en-GB" dirty="0"/>
              <a:t>#Respect</a:t>
            </a:r>
          </a:p>
        </p:txBody>
      </p:sp>
    </p:spTree>
    <p:extLst>
      <p:ext uri="{BB962C8B-B14F-4D97-AF65-F5344CB8AC3E}">
        <p14:creationId xmlns:p14="http://schemas.microsoft.com/office/powerpoint/2010/main" val="141613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3070EC-F21A-44FB-B18D-15E1D78C6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69934" y="365125"/>
            <a:ext cx="2628900" cy="4899006"/>
          </a:xfrm>
        </p:spPr>
        <p:txBody>
          <a:bodyPr vert="eaVert"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D1C51-672A-40E5-81C8-D13FAD14D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34198-BA9D-4BE7-BB62-E4718FC8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E11A1-7A80-4395-A01B-5D405196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2A8E5-B129-4748-B078-1B9EBFC2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5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82693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46B5-782A-472C-8796-9161F11E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4341"/>
            <a:ext cx="10515600" cy="1325563"/>
          </a:xfrm>
        </p:spPr>
        <p:txBody>
          <a:bodyPr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7925-850F-4E6C-AA26-66C057771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>
            <a:lvl1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9BDA8-4633-41F2-A9A0-C4723BA1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4F7C1-223B-4EF9-9329-A73E09B3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B2420-4D52-4376-A918-88B35020C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8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6335-A433-483B-9361-ABAE2B922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EE40-65A4-4FE8-9444-3AB666E29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CE6D0-DA04-4AB2-A138-B1DC81F38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40F37-1559-42B6-B43F-1BB55748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73DB7-BFDB-4F67-99DA-BB859AF9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D6647-5020-4F55-A91F-FBCBD3CA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6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9FC90-4A5A-4BA7-90B7-E43838216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EC8ED-571A-4784-BFD0-AFBAFAFE0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A4168-7117-47E2-BC25-7844D92FF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>
                <a:latin typeface="Polly Rounded" panose="00000500000000000000" pitchFamily="2" charset="0"/>
              </a:defRPr>
            </a:lvl1pPr>
            <a:lvl2pPr>
              <a:defRPr b="0">
                <a:latin typeface="Polly Rounded" panose="00000500000000000000" pitchFamily="2" charset="0"/>
              </a:defRPr>
            </a:lvl2pPr>
            <a:lvl3pPr>
              <a:defRPr b="0">
                <a:latin typeface="Polly Rounded" panose="00000500000000000000" pitchFamily="2" charset="0"/>
              </a:defRPr>
            </a:lvl3pPr>
            <a:lvl4pPr>
              <a:defRPr b="0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0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85A57F-0EBA-4C3A-8818-AF5DC8BF7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2C837D-F812-4676-9DAE-3D3973D19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1">
                <a:latin typeface="Polly Rounded" panose="00000500000000000000" pitchFamily="2" charset="0"/>
              </a:defRPr>
            </a:lvl1pPr>
            <a:lvl2pPr>
              <a:defRPr b="1">
                <a:latin typeface="Polly Rounded" panose="00000500000000000000" pitchFamily="2" charset="0"/>
              </a:defRPr>
            </a:lvl2pPr>
            <a:lvl3pPr>
              <a:defRPr b="1">
                <a:latin typeface="Polly Rounded" panose="00000500000000000000" pitchFamily="2" charset="0"/>
              </a:defRPr>
            </a:lvl3pPr>
            <a:lvl4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B9F0DA-87D8-45C7-AED1-8066E831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94DF41-6ACB-4CF5-A884-F763DBEE5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C7DBC2-9564-4280-AA0B-CC01C5E4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36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D9E4-7EF6-4909-977B-4E5E0A79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A8C65-17F0-43B9-85FE-3858431F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F0A88-CA63-4CFC-B902-63B5987B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FCDCD3-3977-4C37-9133-32D8CA56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36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87BC0-92CB-4ADC-9D74-C7970A029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A36FA3-C0E6-49C1-9EE4-C842505D6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2435C-0A2A-4F15-A5B6-6E96FB69B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1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48F2D-D6C3-43E7-9822-F2715E0C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4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C7DA1-EA85-4A06-A255-0BFADD03E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 sz="2800"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 sz="2400"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 sz="2000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sz="2000">
                <a:solidFill>
                  <a:srgbClr val="575757"/>
                </a:solidFill>
                <a:latin typeface="Polly Rounded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6748E-D5AC-4FBB-A721-9C4D76A30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D7EBD-BF56-4158-BEAE-C6467D473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17328-BC19-4665-AF1D-58B0A153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4C737-1C28-42EC-BFE5-120E3997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6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27C53-6D2F-4644-B9AB-89CE5127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4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2FBE7-36A4-4862-B8BA-8247001FB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62592-BC35-4AA4-A683-C91BEA5E8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38E4A-3C86-4788-A36F-FFD9DA89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01CBA-E828-420C-BC88-C55596BE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8B15B-6A96-429D-9C35-B33137D0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03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E1499-4138-42DC-B919-23B9A4C9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000">
                <a:solidFill>
                  <a:srgbClr val="1EC37A"/>
                </a:solidFill>
                <a:latin typeface="Polly Rounded Light" panose="000004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94EE4-DC24-4508-AD77-32B2C4215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1pPr>
            <a:lvl2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2pPr>
            <a:lvl3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3pPr>
            <a:lvl4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4pPr>
            <a:lvl5pPr>
              <a:defRPr b="1">
                <a:solidFill>
                  <a:srgbClr val="575757"/>
                </a:solidFill>
                <a:latin typeface="Polly Rounded" panose="000005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CA1F2-6124-483F-B0AD-A48C43FD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8A6C1-102A-47B8-B32E-81585AC6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9B524-9907-4ADF-887F-0129F233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1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D0F41-7D2E-4C6F-A14E-5FF158FF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D9795-2EB6-4F1F-9334-5EDCD9FC4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C9BCC-FB63-40E0-90D7-BE798CC6A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4E43-FC48-4D28-B66F-2129000643FA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5BBB5-7E72-4613-A82F-A9F835ECC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8BA46-70C2-4246-91F2-2A5247CD8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C6144-3AE7-46AA-B548-E40AAB96F74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903E1A-8233-4EBC-80A2-9A2F68102F4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50" y="5597518"/>
            <a:ext cx="2743200" cy="125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1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rgbClr val="1EC37A"/>
          </a:solidFill>
          <a:latin typeface="Polly Rounded Light" panose="000004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75757"/>
          </a:solidFill>
          <a:latin typeface="Polly Rounded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7"/>
          </a:solidFill>
          <a:latin typeface="Polly Rounded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575757"/>
          </a:solidFill>
          <a:latin typeface="Polly Rounded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1" kern="1200">
          <a:solidFill>
            <a:srgbClr val="575757"/>
          </a:solidFill>
          <a:latin typeface="Polly Rounded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1" kern="1200">
          <a:solidFill>
            <a:srgbClr val="575757"/>
          </a:solidFill>
          <a:latin typeface="Polly Rounded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Smith@lbhf.gov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Michelle.Smith@Respect.org.u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86E6D-2908-4B32-A384-3A56D00BE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9264"/>
            <a:ext cx="9530687" cy="1911096"/>
          </a:xfrm>
        </p:spPr>
        <p:txBody>
          <a:bodyPr/>
          <a:lstStyle/>
          <a:p>
            <a:r>
              <a:rPr lang="en-GB" dirty="0">
                <a:latin typeface="Polly Rounded Bold" panose="00000800000000000000" pitchFamily="50" charset="0"/>
              </a:rPr>
              <a:t>The Safe &amp; Together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ACD9C-F2B3-4610-BAB9-671C3A760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5537"/>
            <a:ext cx="9144000" cy="2231135"/>
          </a:xfrm>
        </p:spPr>
        <p:txBody>
          <a:bodyPr>
            <a:normAutofit/>
          </a:bodyPr>
          <a:lstStyle/>
          <a:p>
            <a:r>
              <a:rPr lang="en-GB" sz="2000" dirty="0"/>
              <a:t>Michelle Smith </a:t>
            </a:r>
          </a:p>
          <a:p>
            <a:r>
              <a:rPr lang="en-GB" sz="2000" dirty="0"/>
              <a:t>Hammersmith &amp; Fulham Safe and Together Implementation Lead</a:t>
            </a:r>
          </a:p>
          <a:p>
            <a:r>
              <a:rPr lang="en-GB" sz="2000" dirty="0">
                <a:hlinkClick r:id="rId3"/>
              </a:rPr>
              <a:t>Michelle.Smith@lbhf.gov.uk</a:t>
            </a:r>
            <a:endParaRPr lang="en-GB" sz="2000" dirty="0"/>
          </a:p>
          <a:p>
            <a:r>
              <a:rPr lang="en-GB" sz="2000" dirty="0">
                <a:hlinkClick r:id="rId4"/>
              </a:rPr>
              <a:t>Michelle.Smith@Respect.org.uk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 descr="Safe &amp; Together Institute">
            <a:extLst>
              <a:ext uri="{FF2B5EF4-FFF2-40B4-BE49-F238E27FC236}">
                <a16:creationId xmlns:a16="http://schemas.microsoft.com/office/drawing/2014/main" id="{693E3686-4981-1E43-7442-01665332B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60" y="5720732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08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7994D-64D2-421F-A86C-5B41A89B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563"/>
            <a:ext cx="10515600" cy="1103190"/>
          </a:xfrm>
        </p:spPr>
        <p:txBody>
          <a:bodyPr/>
          <a:lstStyle/>
          <a:p>
            <a:r>
              <a:rPr lang="en-GB" dirty="0">
                <a:latin typeface="Polly Rounded Bold" panose="00000800000000000000" pitchFamily="50" charset="0"/>
              </a:rPr>
              <a:t>Safe and Together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627C-5189-4C1E-9C5F-BDF64FE63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753"/>
            <a:ext cx="10719816" cy="5036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Overview Training:</a:t>
            </a:r>
          </a:p>
          <a:p>
            <a:r>
              <a:rPr lang="en-GB" b="0" dirty="0"/>
              <a:t>This training offers an overview of the model and takes place over 2 half-days.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CORE Training:</a:t>
            </a:r>
          </a:p>
          <a:p>
            <a:r>
              <a:rPr lang="en-GB" b="0" dirty="0"/>
              <a:t>This is an in-depth training, designed to provide a skills-oriented foundation for domestic violence-informed practice for professionals.</a:t>
            </a:r>
          </a:p>
          <a:p>
            <a:r>
              <a:rPr lang="en-GB" b="0" dirty="0"/>
              <a:t>The training is four-days in total, spread over two weeks. Each day covers a different area of practice. </a:t>
            </a:r>
          </a:p>
          <a:p>
            <a:pPr marL="457200" lvl="1" indent="0">
              <a:buNone/>
            </a:pPr>
            <a:r>
              <a:rPr lang="en-GB" dirty="0"/>
              <a:t>Day 1: Assessment</a:t>
            </a:r>
          </a:p>
          <a:p>
            <a:pPr marL="457200" lvl="1" indent="0">
              <a:buNone/>
            </a:pPr>
            <a:r>
              <a:rPr lang="en-GB" dirty="0"/>
              <a:t>Day 2: Interviewing </a:t>
            </a:r>
          </a:p>
          <a:p>
            <a:pPr marL="457200" lvl="1" indent="0">
              <a:buNone/>
            </a:pPr>
            <a:r>
              <a:rPr lang="en-GB" dirty="0"/>
              <a:t>Day 3: Documentation</a:t>
            </a:r>
          </a:p>
          <a:p>
            <a:pPr marL="457200" lvl="1" indent="0">
              <a:buNone/>
            </a:pPr>
            <a:r>
              <a:rPr lang="en-GB" dirty="0"/>
              <a:t>Day 4: Case Planning</a:t>
            </a:r>
            <a:endParaRPr lang="en-GB" b="0" dirty="0"/>
          </a:p>
          <a:p>
            <a:pPr marL="0" indent="0">
              <a:buNone/>
            </a:pPr>
            <a:endParaRPr lang="en-GB" b="0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b="0" dirty="0"/>
          </a:p>
        </p:txBody>
      </p:sp>
      <p:pic>
        <p:nvPicPr>
          <p:cNvPr id="4" name="Picture 3" descr="Safe &amp; Together Institute">
            <a:extLst>
              <a:ext uri="{FF2B5EF4-FFF2-40B4-BE49-F238E27FC236}">
                <a16:creationId xmlns:a16="http://schemas.microsoft.com/office/drawing/2014/main" id="{ACACE0EB-BD66-DF28-B828-F68FC7824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79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C787-68F9-41B4-9927-2CB631F13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101"/>
            <a:ext cx="10515600" cy="10585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Polly Rounded Bold" panose="00000800000000000000" pitchFamily="50" charset="0"/>
              </a:rPr>
              <a:t>Safe and Together: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5C56-7A7E-4D79-A653-BE3BF313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371601"/>
            <a:ext cx="11301984" cy="4603749"/>
          </a:xfrm>
        </p:spPr>
        <p:txBody>
          <a:bodyPr>
            <a:noAutofit/>
          </a:bodyPr>
          <a:lstStyle/>
          <a:p>
            <a:pPr marR="346075"/>
            <a:r>
              <a:rPr lang="en-GB" sz="2000" dirty="0"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An internationally recognised training programme, with an associated package of tools and resources, designed to help child protection professionals to improve their response to domestic abuse.</a:t>
            </a:r>
            <a:endParaRPr lang="en-GB" sz="2000" dirty="0">
              <a:effectLst/>
              <a:latin typeface="Polly Rounded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346075"/>
            <a:r>
              <a:rPr lang="en-GB" sz="2000" dirty="0"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The Safe &amp; Together Model encourages professionals to:</a:t>
            </a:r>
          </a:p>
          <a:p>
            <a:pPr marR="346075"/>
            <a:endParaRPr lang="en-GB" sz="2000" dirty="0">
              <a:latin typeface="Polly Rounded" panose="000005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346075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70C0"/>
                </a:solidFill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GB" sz="2000" dirty="0">
                <a:solidFill>
                  <a:srgbClr val="0070C0"/>
                </a:solidFill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old perpetrators responsible for their abusive behaviour</a:t>
            </a:r>
            <a:endParaRPr lang="en-GB" sz="2000" dirty="0">
              <a:solidFill>
                <a:srgbClr val="0070C0"/>
              </a:solidFill>
              <a:latin typeface="Polly Rounded" panose="000005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346075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70C0"/>
                </a:solidFill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GB" sz="2000" dirty="0">
                <a:solidFill>
                  <a:srgbClr val="0070C0"/>
                </a:solidFill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upport survivors towards safety and freedom</a:t>
            </a:r>
            <a:endParaRPr lang="en-GB" sz="2000" dirty="0">
              <a:solidFill>
                <a:srgbClr val="0070C0"/>
              </a:solidFill>
              <a:latin typeface="Polly Rounded" panose="000005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346075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70C0"/>
                </a:solidFill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Improve children’s safety and wellbeing</a:t>
            </a:r>
          </a:p>
          <a:p>
            <a:pPr marR="346075"/>
            <a:endParaRPr lang="en-GB" sz="2000" dirty="0">
              <a:latin typeface="Polly Rounded" panose="000005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346075"/>
            <a:r>
              <a:rPr lang="en-GB" sz="2000" dirty="0">
                <a:effectLst/>
                <a:latin typeface="Polly Rounded" panose="000005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The model’s name comes from the idea that wherever possible, children should be kept ‘safe and together’ with their non-abusing parent – in most cases their mother. </a:t>
            </a:r>
            <a:endParaRPr lang="en-GB" sz="2000" dirty="0">
              <a:effectLst/>
              <a:latin typeface="Polly Rounded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4" name="Picture 3" descr="Safe &amp; Together Institute">
            <a:extLst>
              <a:ext uri="{FF2B5EF4-FFF2-40B4-BE49-F238E27FC236}">
                <a16:creationId xmlns:a16="http://schemas.microsoft.com/office/drawing/2014/main" id="{01A5E4CA-A203-611A-3298-F2A675B94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92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825276" y="1415772"/>
          <a:ext cx="10010568" cy="466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66200" y="1823407"/>
            <a:ext cx="48898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5500" b="1" dirty="0">
                <a:latin typeface="Polly Rounded" panose="00000500000000000000" pitchFamily="50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6167" y="3259118"/>
            <a:ext cx="49470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5500" b="1" dirty="0">
                <a:latin typeface="Polly Rounded" panose="00000500000000000000" pitchFamily="50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96167" y="4670859"/>
            <a:ext cx="49470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5500" b="1" dirty="0">
                <a:latin typeface="Polly Rounded" panose="00000500000000000000" pitchFamily="50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7755" y="2066431"/>
            <a:ext cx="80564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b="1" dirty="0">
                <a:latin typeface="Polly Rounded Bold" panose="00000800000000000000" pitchFamily="50" charset="0"/>
              </a:rPr>
              <a:t>Keeping child Safe and Together with non-offending parent</a:t>
            </a:r>
          </a:p>
          <a:p>
            <a:pPr algn="ctr" defTabSz="457200">
              <a:defRPr/>
            </a:pPr>
            <a:r>
              <a:rPr lang="en-US" dirty="0">
                <a:solidFill>
                  <a:schemeClr val="bg1"/>
                </a:solidFill>
                <a:latin typeface="Polly Rounded" panose="00000500000000000000" pitchFamily="50" charset="0"/>
              </a:rPr>
              <a:t>Safety   |   Healing from Trauma  |   Stability &amp; Nurturance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7756" y="3426021"/>
            <a:ext cx="76393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b="1" dirty="0">
                <a:latin typeface="Polly Rounded Bold" panose="00000800000000000000" pitchFamily="50" charset="0"/>
              </a:rPr>
              <a:t>Partnering with non-offending parent as default position </a:t>
            </a:r>
          </a:p>
          <a:p>
            <a:pPr algn="ctr" defTabSz="457200">
              <a:defRPr/>
            </a:pPr>
            <a:r>
              <a:rPr lang="en-US" dirty="0">
                <a:solidFill>
                  <a:schemeClr val="bg1"/>
                </a:solidFill>
                <a:latin typeface="Polly Rounded" panose="00000500000000000000" pitchFamily="50" charset="0"/>
              </a:rPr>
              <a:t>Efficient   |   Effective   |   Child-</a:t>
            </a:r>
            <a:r>
              <a:rPr lang="en-US" dirty="0" err="1">
                <a:solidFill>
                  <a:schemeClr val="bg1"/>
                </a:solidFill>
                <a:latin typeface="Polly Rounded" panose="00000500000000000000" pitchFamily="50" charset="0"/>
              </a:rPr>
              <a:t>centred</a:t>
            </a:r>
            <a:endParaRPr lang="en-US" dirty="0">
              <a:solidFill>
                <a:schemeClr val="bg1"/>
              </a:solidFill>
              <a:latin typeface="Polly Rounded" panose="00000500000000000000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7756" y="4873821"/>
            <a:ext cx="83340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b="1" dirty="0">
                <a:latin typeface="Polly Rounded Bold" panose="00000800000000000000" pitchFamily="50" charset="0"/>
              </a:rPr>
              <a:t>Intervening with perpetrator to reduce risk and harm to child</a:t>
            </a:r>
          </a:p>
          <a:p>
            <a:pPr algn="ctr" defTabSz="457200">
              <a:defRPr/>
            </a:pPr>
            <a:r>
              <a:rPr lang="en-US" dirty="0">
                <a:solidFill>
                  <a:schemeClr val="bg1"/>
                </a:solidFill>
                <a:latin typeface="Polly Rounded" panose="00000500000000000000" pitchFamily="50" charset="0"/>
              </a:rPr>
              <a:t>Engagement   |   Accountability   |   Courts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A4057-8E2C-869B-2DE1-2312FBA5CA5B}"/>
              </a:ext>
            </a:extLst>
          </p:cNvPr>
          <p:cNvSpPr txBox="1">
            <a:spLocks/>
          </p:cNvSpPr>
          <p:nvPr/>
        </p:nvSpPr>
        <p:spPr>
          <a:xfrm>
            <a:off x="816812" y="427167"/>
            <a:ext cx="1054991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kern="1200">
                <a:solidFill>
                  <a:srgbClr val="1EC37A"/>
                </a:solidFill>
                <a:latin typeface="Polly Rounded Light" panose="00000400000000000000" pitchFamily="50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Polly Rounded Bold" panose="00000800000000000000" pitchFamily="50" charset="0"/>
              </a:rPr>
              <a:t>Safe and Together Principles</a:t>
            </a:r>
          </a:p>
        </p:txBody>
      </p:sp>
      <p:pic>
        <p:nvPicPr>
          <p:cNvPr id="3" name="Picture 2" descr="Safe &amp; Together Institute">
            <a:extLst>
              <a:ext uri="{FF2B5EF4-FFF2-40B4-BE49-F238E27FC236}">
                <a16:creationId xmlns:a16="http://schemas.microsoft.com/office/drawing/2014/main" id="{7CA642EF-7E4E-0A2B-AC48-8F94FD66B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27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957388"/>
            <a:ext cx="8229599" cy="4525962"/>
          </a:xfrm>
          <a:prstGeom prst="rect">
            <a:avLst/>
          </a:prstGeom>
        </p:spPr>
        <p:txBody>
          <a:bodyPr/>
          <a:lstStyle/>
          <a:p>
            <a:pPr marL="457200" lvl="1" indent="0" algn="ctr">
              <a:buNone/>
            </a:pPr>
            <a:r>
              <a:rPr lang="en-US" sz="3200" i="1" dirty="0">
                <a:latin typeface="Myriad Pro" panose="020B0503030403020204" pitchFamily="34" charset="0"/>
              </a:rPr>
              <a:t>What is the domestic abuse survivor doing to promote child and family functioning in response to, or in the context of the domestic abuse perpetrator’s </a:t>
            </a:r>
            <a:r>
              <a:rPr lang="en-US" sz="3200" i="1" dirty="0" err="1">
                <a:latin typeface="Myriad Pro" panose="020B0503030403020204" pitchFamily="34" charset="0"/>
              </a:rPr>
              <a:t>behaviour</a:t>
            </a:r>
            <a:r>
              <a:rPr lang="en-US" sz="3200" i="1" dirty="0">
                <a:latin typeface="Myriad Pro" panose="020B0503030403020204" pitchFamily="34" charset="0"/>
              </a:rPr>
              <a:t> pattern?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2" y="120438"/>
            <a:ext cx="8229599" cy="27335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 sz="4500" dirty="0">
                <a:solidFill>
                  <a:srgbClr val="0074BA"/>
                </a:solidFill>
              </a:rPr>
              <a:t>Strengths Based Approach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960001"/>
            <a:ext cx="8229600" cy="1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Safe &amp; Together Institute">
            <a:extLst>
              <a:ext uri="{FF2B5EF4-FFF2-40B4-BE49-F238E27FC236}">
                <a16:creationId xmlns:a16="http://schemas.microsoft.com/office/drawing/2014/main" id="{63D1EB63-F0AD-D8DE-1ECA-182AC19DC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48" y="558060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50058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7579" y="133611"/>
            <a:ext cx="11499621" cy="9251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94D6"/>
                </a:solidFill>
              </a:rPr>
              <a:t>Moving to a more comprehensive strengths lens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3232" y="1058780"/>
            <a:ext cx="11173968" cy="545174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Safety: Physical &amp; Emotional Examples</a:t>
            </a:r>
          </a:p>
          <a:p>
            <a:pPr lvl="1"/>
            <a:r>
              <a:rPr lang="en-US" b="1" dirty="0">
                <a:latin typeface="+mn-lt"/>
              </a:rPr>
              <a:t>Managing household to reduce children’s exposure to abuse</a:t>
            </a:r>
          </a:p>
          <a:p>
            <a:pPr lvl="1"/>
            <a:r>
              <a:rPr lang="en-US" b="1" dirty="0">
                <a:latin typeface="+mn-lt"/>
              </a:rPr>
              <a:t>Sending children away (other room, other house, relatives, after school activities) </a:t>
            </a:r>
          </a:p>
          <a:p>
            <a:pPr lvl="1"/>
            <a:r>
              <a:rPr lang="en-US" b="1" dirty="0">
                <a:latin typeface="+mn-lt"/>
              </a:rPr>
              <a:t>Verbally or physically intervening to protect children </a:t>
            </a:r>
          </a:p>
          <a:p>
            <a:pPr lvl="1"/>
            <a:r>
              <a:rPr lang="en-US" b="1" dirty="0">
                <a:latin typeface="+mn-lt"/>
              </a:rPr>
              <a:t>Getting order of protection</a:t>
            </a:r>
          </a:p>
          <a:p>
            <a:r>
              <a:rPr lang="en-US" b="1" dirty="0">
                <a:latin typeface="+mn-lt"/>
              </a:rPr>
              <a:t>Healing from Trauma  Examples</a:t>
            </a:r>
          </a:p>
          <a:p>
            <a:pPr lvl="1"/>
            <a:r>
              <a:rPr lang="en-US" b="1" dirty="0">
                <a:latin typeface="+mn-lt"/>
              </a:rPr>
              <a:t>Talking to children </a:t>
            </a:r>
          </a:p>
          <a:p>
            <a:pPr lvl="1"/>
            <a:r>
              <a:rPr lang="en-US" b="1" dirty="0">
                <a:latin typeface="+mn-lt"/>
              </a:rPr>
              <a:t>Bringing to counseling</a:t>
            </a:r>
          </a:p>
          <a:p>
            <a:pPr lvl="1"/>
            <a:r>
              <a:rPr lang="en-US" b="1" dirty="0">
                <a:latin typeface="+mn-lt"/>
              </a:rPr>
              <a:t>Providing normalcy/routine/enjoyable activities</a:t>
            </a:r>
          </a:p>
          <a:p>
            <a:pPr lvl="1"/>
            <a:r>
              <a:rPr lang="en-US" b="1" dirty="0">
                <a:latin typeface="+mn-lt"/>
              </a:rPr>
              <a:t>Engaging relatives in lives of children</a:t>
            </a:r>
          </a:p>
          <a:p>
            <a:r>
              <a:rPr lang="en-US" b="1" dirty="0">
                <a:latin typeface="+mn-lt"/>
              </a:rPr>
              <a:t>Stability and Nurturance Examples</a:t>
            </a:r>
          </a:p>
          <a:p>
            <a:pPr lvl="1"/>
            <a:r>
              <a:rPr lang="en-US" b="1" dirty="0">
                <a:latin typeface="+mn-lt"/>
              </a:rPr>
              <a:t>Making sure household continues to function </a:t>
            </a:r>
          </a:p>
          <a:p>
            <a:pPr lvl="1"/>
            <a:r>
              <a:rPr lang="en-US" b="1" dirty="0">
                <a:latin typeface="+mn-lt"/>
              </a:rPr>
              <a:t>Maintaining children’s basic needs</a:t>
            </a:r>
          </a:p>
          <a:p>
            <a:pPr lvl="1"/>
            <a:r>
              <a:rPr lang="en-US" b="1" dirty="0">
                <a:latin typeface="+mn-lt"/>
              </a:rPr>
              <a:t>Informing children about any changes in household </a:t>
            </a:r>
          </a:p>
          <a:p>
            <a:pPr lvl="1"/>
            <a:r>
              <a:rPr lang="en-US" b="1" dirty="0">
                <a:latin typeface="+mn-lt"/>
              </a:rPr>
              <a:t>Parenting in a “foxhole”</a:t>
            </a:r>
          </a:p>
        </p:txBody>
      </p:sp>
      <p:pic>
        <p:nvPicPr>
          <p:cNvPr id="4" name="Picture 3" descr="Safe &amp; Together Institute">
            <a:extLst>
              <a:ext uri="{FF2B5EF4-FFF2-40B4-BE49-F238E27FC236}">
                <a16:creationId xmlns:a16="http://schemas.microsoft.com/office/drawing/2014/main" id="{BC51043E-B935-EC62-5B36-F67AC94F0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31181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29180" y="135661"/>
            <a:ext cx="8229599" cy="5983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 sz="4500" dirty="0">
                <a:solidFill>
                  <a:srgbClr val="0074BA"/>
                </a:solidFill>
              </a:rPr>
              <a:t>Safe &amp; Together Critical Components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826440"/>
            <a:ext cx="8229600" cy="1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1924758" y="1541984"/>
          <a:ext cx="8334021" cy="466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Content Placeholder 5"/>
          <p:cNvGraphicFramePr>
            <a:graphicFrameLocks/>
          </p:cNvGraphicFramePr>
          <p:nvPr/>
        </p:nvGraphicFramePr>
        <p:xfrm>
          <a:off x="2209800" y="1432993"/>
          <a:ext cx="7753958" cy="403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2" name="Picture 1" descr="Safe &amp; Together Institute">
            <a:extLst>
              <a:ext uri="{FF2B5EF4-FFF2-40B4-BE49-F238E27FC236}">
                <a16:creationId xmlns:a16="http://schemas.microsoft.com/office/drawing/2014/main" id="{4001EA65-C7A3-EB1E-B47F-A0E276685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6" y="5757438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9023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A42F-D0D6-42FE-9846-75A08CEFE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552" y="176615"/>
            <a:ext cx="11580896" cy="1325563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Polly Rounded Bold" panose="00000800000000000000" pitchFamily="50" charset="0"/>
              </a:rPr>
              <a:t>Perpetrator Pattern Based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6EE5D-FDF3-4CF5-B275-B69E99EF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178"/>
            <a:ext cx="10515600" cy="4679547"/>
          </a:xfrm>
        </p:spPr>
        <p:txBody>
          <a:bodyPr/>
          <a:lstStyle/>
          <a:p>
            <a:r>
              <a:rPr lang="en-GB" dirty="0"/>
              <a:t>Looks at the </a:t>
            </a:r>
            <a:r>
              <a:rPr lang="en-GB" dirty="0">
                <a:solidFill>
                  <a:srgbClr val="1FCB7F"/>
                </a:solidFill>
              </a:rPr>
              <a:t>perpetrator’s behaviour</a:t>
            </a:r>
            <a:r>
              <a:rPr lang="en-GB" dirty="0"/>
              <a:t>, </a:t>
            </a:r>
            <a:r>
              <a:rPr lang="en-GB" i="1" dirty="0"/>
              <a:t>not</a:t>
            </a:r>
            <a:r>
              <a:rPr lang="en-GB" dirty="0"/>
              <a:t> the relationship, as the source of the domestic abuse. </a:t>
            </a:r>
          </a:p>
          <a:p>
            <a:r>
              <a:rPr lang="en-GB" dirty="0"/>
              <a:t>Highlights the </a:t>
            </a:r>
            <a:r>
              <a:rPr lang="en-GB" dirty="0">
                <a:solidFill>
                  <a:srgbClr val="1FCB7F"/>
                </a:solidFill>
              </a:rPr>
              <a:t>choice(s) </a:t>
            </a:r>
            <a:r>
              <a:rPr lang="en-GB" dirty="0"/>
              <a:t>to be violent, abusive and controlling. </a:t>
            </a:r>
          </a:p>
          <a:p>
            <a:r>
              <a:rPr lang="en-GB" dirty="0"/>
              <a:t>Goes beyond the current relationship.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0" dirty="0"/>
              <a:t>Child safety and wellbeing not automatically resolved by ending the relationship or change in living arrangement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0" dirty="0"/>
              <a:t>Risk and safety assessments need to include perpetrator’s behaviour in other relationships and settings</a:t>
            </a:r>
          </a:p>
          <a:p>
            <a:r>
              <a:rPr lang="en-GB" dirty="0"/>
              <a:t>More than adult on adult behaviour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0" dirty="0"/>
              <a:t>Includes the direct and indirect involvement of children 	in the pattern of behaviour</a:t>
            </a:r>
          </a:p>
        </p:txBody>
      </p:sp>
      <p:pic>
        <p:nvPicPr>
          <p:cNvPr id="4" name="Picture 2" descr="Safe &amp; Together Institute">
            <a:extLst>
              <a:ext uri="{FF2B5EF4-FFF2-40B4-BE49-F238E27FC236}">
                <a16:creationId xmlns:a16="http://schemas.microsoft.com/office/drawing/2014/main" id="{C62B21FD-4B21-138D-F5AE-6D1BC321F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1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199" y="243776"/>
            <a:ext cx="8229599" cy="75083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 sz="4500" dirty="0">
                <a:solidFill>
                  <a:srgbClr val="1FCB7F"/>
                </a:solidFill>
                <a:latin typeface="Polly Rounded Bold" panose="00000800000000000000" pitchFamily="50" charset="0"/>
              </a:rPr>
              <a:t>Multiple Pathways to Harm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259305" y="994611"/>
          <a:ext cx="9673389" cy="5630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088F6BA-ABB8-2838-AE46-D38D8F9855C8}"/>
              </a:ext>
            </a:extLst>
          </p:cNvPr>
          <p:cNvSpPr/>
          <p:nvPr/>
        </p:nvSpPr>
        <p:spPr>
          <a:xfrm>
            <a:off x="1090863" y="3144253"/>
            <a:ext cx="481263" cy="133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Safe &amp; Together Institute">
            <a:extLst>
              <a:ext uri="{FF2B5EF4-FFF2-40B4-BE49-F238E27FC236}">
                <a16:creationId xmlns:a16="http://schemas.microsoft.com/office/drawing/2014/main" id="{6F2E931D-0626-E100-0293-4C59765D5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6" y="5720733"/>
            <a:ext cx="902747" cy="90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97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8123-ED13-4CB1-8A6C-6C288B4A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232" y="2240280"/>
            <a:ext cx="2834640" cy="2377440"/>
          </a:xfrm>
        </p:spPr>
        <p:txBody>
          <a:bodyPr anchor="ctr">
            <a:normAutofit/>
          </a:bodyPr>
          <a:lstStyle/>
          <a:p>
            <a:r>
              <a:rPr lang="en-GB" sz="3300" dirty="0">
                <a:latin typeface="Polly Rounded Bold" panose="00000800000000000000" pitchFamily="50" charset="0"/>
              </a:rPr>
              <a:t>What does this mean for your borough?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38670-17B1-46A2-9D57-F711D878C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0" y="504825"/>
            <a:ext cx="8842248" cy="6010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effectLst/>
                <a:latin typeface="Polly Rounded" panose="00000500000000000000" pitchFamily="50" charset="0"/>
              </a:rPr>
              <a:t>Implementation Lead: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Polly Rounded" panose="00000500000000000000" pitchFamily="50" charset="0"/>
              </a:rPr>
              <a:t>Provide support to help embed the model and conduct regular case consultations / workshops </a:t>
            </a:r>
            <a:r>
              <a:rPr lang="en-US" sz="2800" dirty="0" err="1">
                <a:effectLst/>
                <a:latin typeface="Polly Rounded" panose="00000500000000000000" pitchFamily="50" charset="0"/>
              </a:rPr>
              <a:t>etc</a:t>
            </a:r>
            <a:r>
              <a:rPr lang="en-US" sz="2800" dirty="0">
                <a:effectLst/>
                <a:latin typeface="Polly Rounded" panose="00000500000000000000" pitchFamily="50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4C4C4C"/>
                </a:solidFill>
                <a:effectLst/>
                <a:latin typeface="Polly Rounded" panose="00000500000000000000" pitchFamily="50" charset="0"/>
                <a:ea typeface="Times New Roman" panose="02020603050405020304" pitchFamily="18" charset="0"/>
                <a:cs typeface="Open Sans" panose="020B0606030504020204" pitchFamily="34" charset="0"/>
              </a:rPr>
              <a:t>Helping practitioners to consistently apply the model to their practice.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Polly Rounded" panose="00000500000000000000" pitchFamily="50" charset="0"/>
              </a:rPr>
              <a:t>Support practitioners in using the S&amp;T tools to undertake more robust assessments.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Polly Rounded" panose="00000500000000000000" pitchFamily="50" charset="0"/>
              </a:rPr>
              <a:t>Monitor the progress of the project via ongoing case file audits and by evaluating social care data if required.</a:t>
            </a:r>
          </a:p>
          <a:p>
            <a:pPr marL="0" indent="0">
              <a:buNone/>
            </a:pPr>
            <a:endParaRPr lang="en-US" sz="2400" dirty="0">
              <a:latin typeface="Polly Rounded" panose="00000500000000000000" pitchFamily="5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1DCA31-A22E-4126-9E43-11B65FF61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" y="5491650"/>
            <a:ext cx="1048866" cy="135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585770"/>
      </p:ext>
    </p:extLst>
  </p:cSld>
  <p:clrMapOvr>
    <a:masterClrMapping/>
  </p:clrMapOvr>
</p:sld>
</file>

<file path=ppt/theme/theme1.xml><?xml version="1.0" encoding="utf-8"?>
<a:theme xmlns:a="http://schemas.openxmlformats.org/drawingml/2006/main" name="Respect Powerpoin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pect Template PPT" id="{7596698F-52E3-4378-9A6F-CC8D3DC1CD8D}" vid="{6E618893-2B01-4F8D-B3AA-162310B404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Respect Template PPT1</Template>
  <TotalTime>2526</TotalTime>
  <Words>706</Words>
  <Application>Microsoft Office PowerPoint</Application>
  <PresentationFormat>Widescreen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Myriad Pro</vt:lpstr>
      <vt:lpstr>Polly Rounded</vt:lpstr>
      <vt:lpstr>Polly Rounded Bold</vt:lpstr>
      <vt:lpstr>Polly Rounded Light</vt:lpstr>
      <vt:lpstr>Wingdings</vt:lpstr>
      <vt:lpstr>Respect Powerpoint Theme</vt:lpstr>
      <vt:lpstr>The Safe &amp; Together Model</vt:lpstr>
      <vt:lpstr>Safe and Together: What is it?</vt:lpstr>
      <vt:lpstr>PowerPoint Presentation</vt:lpstr>
      <vt:lpstr>PowerPoint Presentation</vt:lpstr>
      <vt:lpstr>Moving to a more comprehensive strengths lens</vt:lpstr>
      <vt:lpstr>PowerPoint Presentation</vt:lpstr>
      <vt:lpstr>Perpetrator Pattern Based Approach</vt:lpstr>
      <vt:lpstr>PowerPoint Presentation</vt:lpstr>
      <vt:lpstr>What does this mean for your borough?</vt:lpstr>
      <vt:lpstr>Safe and Together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Page</dc:creator>
  <cp:lastModifiedBy>Michelle Smith (Respect)</cp:lastModifiedBy>
  <cp:revision>6</cp:revision>
  <dcterms:created xsi:type="dcterms:W3CDTF">2019-11-29T10:01:29Z</dcterms:created>
  <dcterms:modified xsi:type="dcterms:W3CDTF">2024-04-25T09:19:20Z</dcterms:modified>
</cp:coreProperties>
</file>